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1" r:id="rId6"/>
    <p:sldId id="268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96" r:id="rId15"/>
    <p:sldId id="277" r:id="rId16"/>
    <p:sldId id="289" r:id="rId17"/>
    <p:sldId id="279" r:id="rId18"/>
    <p:sldId id="290" r:id="rId19"/>
    <p:sldId id="297" r:id="rId20"/>
    <p:sldId id="291" r:id="rId21"/>
    <p:sldId id="294" r:id="rId22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predefinita" id="{BC90C50C-AAF7-4229-BD80-230DCCA85229}">
          <p14:sldIdLst>
            <p14:sldId id="256"/>
            <p14:sldId id="261"/>
            <p14:sldId id="268"/>
            <p14:sldId id="269"/>
            <p14:sldId id="271"/>
            <p14:sldId id="270"/>
            <p14:sldId id="272"/>
            <p14:sldId id="273"/>
            <p14:sldId id="274"/>
            <p14:sldId id="275"/>
            <p14:sldId id="296"/>
          </p14:sldIdLst>
        </p14:section>
        <p14:section name="Sezione senza titolo" id="{FA6084CD-AA6B-4A6F-890C-A58C7610C37E}">
          <p14:sldIdLst>
            <p14:sldId id="277"/>
            <p14:sldId id="289"/>
            <p14:sldId id="279"/>
            <p14:sldId id="290"/>
            <p14:sldId id="297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11111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6357" autoAdjust="0"/>
  </p:normalViewPr>
  <p:slideViewPr>
    <p:cSldViewPr snapToGrid="0">
      <p:cViewPr varScale="1">
        <p:scale>
          <a:sx n="71" d="100"/>
          <a:sy n="71" d="100"/>
        </p:scale>
        <p:origin x="-54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1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90721-DFB3-401B-BC36-6ADAD4EDC4B4}" type="doc">
      <dgm:prSet loTypeId="urn:microsoft.com/office/officeart/2005/8/layout/cycle6" loCatId="relationship" qsTypeId="urn:microsoft.com/office/officeart/2005/8/quickstyle/3d2" qsCatId="3D" csTypeId="urn:microsoft.com/office/officeart/2005/8/colors/accent1_2" csCatId="accent1" phldr="1"/>
      <dgm:spPr/>
    </dgm:pt>
    <dgm:pt modelId="{3203E257-AA6C-422A-963C-65618A77F1A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400" b="1" dirty="0"/>
            <a:t>Referente Alunni con Bisogni Educativi Speciali</a:t>
          </a:r>
        </a:p>
        <a:p>
          <a:r>
            <a:rPr lang="it-IT" sz="1400" dirty="0"/>
            <a:t>Prof. </a:t>
          </a:r>
          <a:r>
            <a:rPr lang="it-IT" sz="1400" dirty="0" err="1"/>
            <a:t>Chiriatti</a:t>
          </a:r>
          <a:r>
            <a:rPr lang="it-IT" sz="1400" dirty="0"/>
            <a:t> Cesario</a:t>
          </a:r>
        </a:p>
      </dgm:t>
    </dgm:pt>
    <dgm:pt modelId="{D8C75CEE-3A88-492E-842F-BF40038849DE}" type="parTrans" cxnId="{AD54905E-F637-4C01-80AD-73C7DF55E388}">
      <dgm:prSet/>
      <dgm:spPr/>
      <dgm:t>
        <a:bodyPr/>
        <a:lstStyle/>
        <a:p>
          <a:endParaRPr lang="it-IT"/>
        </a:p>
      </dgm:t>
    </dgm:pt>
    <dgm:pt modelId="{1BD9FA13-D00F-434B-9A82-8A55BFF42D4C}" type="sibTrans" cxnId="{AD54905E-F637-4C01-80AD-73C7DF55E388}">
      <dgm:prSet/>
      <dgm:spPr/>
      <dgm:t>
        <a:bodyPr/>
        <a:lstStyle/>
        <a:p>
          <a:endParaRPr lang="it-IT"/>
        </a:p>
      </dgm:t>
    </dgm:pt>
    <dgm:pt modelId="{5B92B25F-EBD2-4C1A-BFC4-AEE18422C8A8}">
      <dgm:prSet phldrT="[Tes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sz="1400" b="1" dirty="0"/>
            <a:t>Collaboratore del </a:t>
          </a:r>
          <a:r>
            <a:rPr lang="it-IT" sz="1400" b="1" dirty="0" err="1"/>
            <a:t>D.S.</a:t>
          </a:r>
          <a:endParaRPr lang="it-IT" sz="1400" b="1" dirty="0"/>
        </a:p>
        <a:p>
          <a:r>
            <a:rPr lang="it-IT" sz="1400" dirty="0"/>
            <a:t>Prof.ssa </a:t>
          </a:r>
          <a:r>
            <a:rPr lang="it-IT" sz="1400" dirty="0" err="1"/>
            <a:t>Bruscagin</a:t>
          </a:r>
          <a:r>
            <a:rPr lang="it-IT" sz="1400" dirty="0"/>
            <a:t> Elisabetta</a:t>
          </a:r>
        </a:p>
      </dgm:t>
    </dgm:pt>
    <dgm:pt modelId="{AC46E184-DEFE-40B8-B08E-5ABD22D727CE}" type="parTrans" cxnId="{7F0AD5B4-54DF-4568-B1FF-3E9A430176C2}">
      <dgm:prSet/>
      <dgm:spPr/>
      <dgm:t>
        <a:bodyPr/>
        <a:lstStyle/>
        <a:p>
          <a:endParaRPr lang="it-IT"/>
        </a:p>
      </dgm:t>
    </dgm:pt>
    <dgm:pt modelId="{9F20A32F-8826-4770-98A9-636B57D5AF8A}" type="sibTrans" cxnId="{7F0AD5B4-54DF-4568-B1FF-3E9A430176C2}">
      <dgm:prSet/>
      <dgm:spPr/>
      <dgm:t>
        <a:bodyPr/>
        <a:lstStyle/>
        <a:p>
          <a:endParaRPr lang="it-IT"/>
        </a:p>
      </dgm:t>
    </dgm:pt>
    <dgm:pt modelId="{57DBC3A5-2050-4404-9FBF-D4F3A64FF2D5}">
      <dgm:prSet phldrT="[Testo]" custT="1"/>
      <dgm:spPr>
        <a:solidFill>
          <a:srgbClr val="0070C0"/>
        </a:solidFill>
      </dgm:spPr>
      <dgm:t>
        <a:bodyPr/>
        <a:lstStyle/>
        <a:p>
          <a:r>
            <a:rPr lang="it-IT" sz="1400" b="1" dirty="0"/>
            <a:t>Referente Alunni </a:t>
          </a:r>
          <a:r>
            <a:rPr lang="it-IT" sz="1400" b="1" dirty="0" err="1"/>
            <a:t>Dva</a:t>
          </a:r>
          <a:endParaRPr lang="it-IT" sz="1400" b="1" dirty="0"/>
        </a:p>
        <a:p>
          <a:r>
            <a:rPr lang="it-IT" sz="1400" dirty="0"/>
            <a:t>Prof. Salvia Gerardo</a:t>
          </a:r>
        </a:p>
      </dgm:t>
    </dgm:pt>
    <dgm:pt modelId="{5B969874-40EF-4626-B169-43AF1EC93613}" type="parTrans" cxnId="{11304945-CF5A-48BD-AF64-24AEE635D3C7}">
      <dgm:prSet/>
      <dgm:spPr/>
      <dgm:t>
        <a:bodyPr/>
        <a:lstStyle/>
        <a:p>
          <a:endParaRPr lang="it-IT"/>
        </a:p>
      </dgm:t>
    </dgm:pt>
    <dgm:pt modelId="{62E6F320-CB75-45C9-AEE1-F91C0BBA6A79}" type="sibTrans" cxnId="{11304945-CF5A-48BD-AF64-24AEE635D3C7}">
      <dgm:prSet/>
      <dgm:spPr/>
      <dgm:t>
        <a:bodyPr/>
        <a:lstStyle/>
        <a:p>
          <a:endParaRPr lang="it-IT"/>
        </a:p>
      </dgm:t>
    </dgm:pt>
    <dgm:pt modelId="{7B7BD5C6-AFC4-4F7C-B8AC-FFBDE791E426}">
      <dgm:prSet phldrT="[Testo]" custT="1"/>
      <dgm:spPr>
        <a:solidFill>
          <a:srgbClr val="FF5050"/>
        </a:solidFill>
      </dgm:spPr>
      <dgm:t>
        <a:bodyPr/>
        <a:lstStyle/>
        <a:p>
          <a:r>
            <a:rPr lang="it-IT" sz="1400" b="1" dirty="0"/>
            <a:t>Referente Area Salute </a:t>
          </a:r>
          <a:r>
            <a:rPr lang="it-IT" sz="1400" dirty="0"/>
            <a:t>Prof.ssa De Gioia Cecilia</a:t>
          </a:r>
        </a:p>
      </dgm:t>
    </dgm:pt>
    <dgm:pt modelId="{1327D520-7532-4C82-95C4-B13156F1320E}" type="parTrans" cxnId="{692D1C60-0373-4AA4-B23C-FB033594BE6A}">
      <dgm:prSet/>
      <dgm:spPr/>
      <dgm:t>
        <a:bodyPr/>
        <a:lstStyle/>
        <a:p>
          <a:endParaRPr lang="it-IT"/>
        </a:p>
      </dgm:t>
    </dgm:pt>
    <dgm:pt modelId="{7C65328B-2085-4108-876B-C38D88C21BD5}" type="sibTrans" cxnId="{692D1C60-0373-4AA4-B23C-FB033594BE6A}">
      <dgm:prSet/>
      <dgm:spPr/>
      <dgm:t>
        <a:bodyPr/>
        <a:lstStyle/>
        <a:p>
          <a:endParaRPr lang="it-IT"/>
        </a:p>
      </dgm:t>
    </dgm:pt>
    <dgm:pt modelId="{B9D65667-5B94-47CD-8975-2F2352B84AC2}">
      <dgm:prSet phldrT="[Testo]" custT="1"/>
      <dgm:spPr>
        <a:solidFill>
          <a:srgbClr val="C00000"/>
        </a:solidFill>
      </dgm:spPr>
      <dgm:t>
        <a:bodyPr/>
        <a:lstStyle/>
        <a:p>
          <a:r>
            <a:rPr lang="it-IT" sz="1400" b="1" dirty="0"/>
            <a:t>Referente Area Informatica </a:t>
          </a:r>
        </a:p>
        <a:p>
          <a:r>
            <a:rPr lang="it-IT" sz="1400" dirty="0"/>
            <a:t>Prof.ssa Fedele Maria Rosa</a:t>
          </a:r>
        </a:p>
      </dgm:t>
    </dgm:pt>
    <dgm:pt modelId="{9CF35C6B-D39E-4719-BE90-14087C86F065}" type="parTrans" cxnId="{3AB79191-EC4E-41C7-8AA4-AC95166612FB}">
      <dgm:prSet/>
      <dgm:spPr/>
      <dgm:t>
        <a:bodyPr/>
        <a:lstStyle/>
        <a:p>
          <a:endParaRPr lang="it-IT"/>
        </a:p>
      </dgm:t>
    </dgm:pt>
    <dgm:pt modelId="{0BE6FD47-C975-4048-A01C-9E2E8AE9573D}" type="sibTrans" cxnId="{3AB79191-EC4E-41C7-8AA4-AC95166612FB}">
      <dgm:prSet/>
      <dgm:spPr/>
      <dgm:t>
        <a:bodyPr/>
        <a:lstStyle/>
        <a:p>
          <a:endParaRPr lang="it-IT"/>
        </a:p>
      </dgm:t>
    </dgm:pt>
    <dgm:pt modelId="{CFE14E63-BAF8-4176-A2E2-F8ABB2C816A7}">
      <dgm:prSet phldrT="[Testo]" custT="1"/>
      <dgm:spPr>
        <a:solidFill>
          <a:srgbClr val="005C2A"/>
        </a:solidFill>
      </dgm:spPr>
      <dgm:t>
        <a:bodyPr/>
        <a:lstStyle/>
        <a:p>
          <a:r>
            <a:rPr lang="it-IT" sz="1400" b="1" dirty="0"/>
            <a:t>Referente Area Intercultura </a:t>
          </a:r>
        </a:p>
        <a:p>
          <a:r>
            <a:rPr lang="it-IT" sz="1400" dirty="0"/>
            <a:t>Prof. Barbaglia Roberto</a:t>
          </a:r>
        </a:p>
      </dgm:t>
    </dgm:pt>
    <dgm:pt modelId="{EACAA621-C282-4CB7-B365-559FBBEB3E7C}" type="parTrans" cxnId="{AAF08CB9-4507-4D70-84AC-24FA3183301B}">
      <dgm:prSet/>
      <dgm:spPr/>
      <dgm:t>
        <a:bodyPr/>
        <a:lstStyle/>
        <a:p>
          <a:endParaRPr lang="it-IT"/>
        </a:p>
      </dgm:t>
    </dgm:pt>
    <dgm:pt modelId="{054C92E9-5BC3-464C-881B-6F9896983FEA}" type="sibTrans" cxnId="{AAF08CB9-4507-4D70-84AC-24FA3183301B}">
      <dgm:prSet/>
      <dgm:spPr/>
      <dgm:t>
        <a:bodyPr/>
        <a:lstStyle/>
        <a:p>
          <a:endParaRPr lang="it-IT"/>
        </a:p>
      </dgm:t>
    </dgm:pt>
    <dgm:pt modelId="{A5D00EAD-D682-4C53-BD12-16C3A4AE2948}" type="pres">
      <dgm:prSet presAssocID="{E7690721-DFB3-401B-BC36-6ADAD4EDC4B4}" presName="cycle" presStyleCnt="0">
        <dgm:presLayoutVars>
          <dgm:dir/>
          <dgm:resizeHandles val="exact"/>
        </dgm:presLayoutVars>
      </dgm:prSet>
      <dgm:spPr/>
    </dgm:pt>
    <dgm:pt modelId="{671A0D95-94AD-4410-8581-7B800C282228}" type="pres">
      <dgm:prSet presAssocID="{57DBC3A5-2050-4404-9FBF-D4F3A64FF2D5}" presName="node" presStyleLbl="node1" presStyleIdx="0" presStyleCnt="6" custScaleX="125397" custScaleY="89879" custRadScaleRad="99089" custRadScaleInc="19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143023-C74D-405B-86C7-BD22ABCC34C7}" type="pres">
      <dgm:prSet presAssocID="{57DBC3A5-2050-4404-9FBF-D4F3A64FF2D5}" presName="spNode" presStyleCnt="0"/>
      <dgm:spPr/>
    </dgm:pt>
    <dgm:pt modelId="{65B228A7-6E29-40A5-BE80-C09835FF9D10}" type="pres">
      <dgm:prSet presAssocID="{62E6F320-CB75-45C9-AEE1-F91C0BBA6A79}" presName="sibTrans" presStyleLbl="sibTrans1D1" presStyleIdx="0" presStyleCnt="6"/>
      <dgm:spPr/>
      <dgm:t>
        <a:bodyPr/>
        <a:lstStyle/>
        <a:p>
          <a:endParaRPr lang="it-IT"/>
        </a:p>
      </dgm:t>
    </dgm:pt>
    <dgm:pt modelId="{953CAB11-2AC0-4E68-B669-84B907587E30}" type="pres">
      <dgm:prSet presAssocID="{3203E257-AA6C-422A-963C-65618A77F1A4}" presName="node" presStyleLbl="node1" presStyleIdx="1" presStyleCnt="6" custScaleX="131842" custScaleY="114764" custRadScaleRad="103838" custRadScaleInc="79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FF7852F-E15E-46B7-AA2A-CC2B6EDBF793}" type="pres">
      <dgm:prSet presAssocID="{3203E257-AA6C-422A-963C-65618A77F1A4}" presName="spNode" presStyleCnt="0"/>
      <dgm:spPr/>
    </dgm:pt>
    <dgm:pt modelId="{FE08F4E2-49B3-4DBF-82D6-8FFCB2534CFD}" type="pres">
      <dgm:prSet presAssocID="{1BD9FA13-D00F-434B-9A82-8A55BFF42D4C}" presName="sibTrans" presStyleLbl="sibTrans1D1" presStyleIdx="1" presStyleCnt="6"/>
      <dgm:spPr/>
      <dgm:t>
        <a:bodyPr/>
        <a:lstStyle/>
        <a:p>
          <a:endParaRPr lang="it-IT"/>
        </a:p>
      </dgm:t>
    </dgm:pt>
    <dgm:pt modelId="{E67F2C49-5C45-4017-904D-ED51ECDBBB40}" type="pres">
      <dgm:prSet presAssocID="{5B92B25F-EBD2-4C1A-BFC4-AEE18422C8A8}" presName="node" presStyleLbl="node1" presStyleIdx="2" presStyleCnt="6" custScaleX="128623" custScaleY="101758" custRadScaleRad="106612" custRadScaleInc="-343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F8D933-C4E3-4665-9053-650DA8479C77}" type="pres">
      <dgm:prSet presAssocID="{5B92B25F-EBD2-4C1A-BFC4-AEE18422C8A8}" presName="spNode" presStyleCnt="0"/>
      <dgm:spPr/>
    </dgm:pt>
    <dgm:pt modelId="{132B7BC2-48B2-4DF5-884B-F0D43C6FCDA9}" type="pres">
      <dgm:prSet presAssocID="{9F20A32F-8826-4770-98A9-636B57D5AF8A}" presName="sibTrans" presStyleLbl="sibTrans1D1" presStyleIdx="2" presStyleCnt="6"/>
      <dgm:spPr/>
      <dgm:t>
        <a:bodyPr/>
        <a:lstStyle/>
        <a:p>
          <a:endParaRPr lang="it-IT"/>
        </a:p>
      </dgm:t>
    </dgm:pt>
    <dgm:pt modelId="{A35A7D1F-953F-4CD1-B2C7-9BDE5707C135}" type="pres">
      <dgm:prSet presAssocID="{7B7BD5C6-AFC4-4F7C-B8AC-FFBDE791E426}" presName="node" presStyleLbl="node1" presStyleIdx="3" presStyleCnt="6" custScaleX="130254" custScaleY="91044" custRadScaleRad="96894" custRadScaleInc="-143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04863E-B9E3-4D2D-AA59-DF10DEE0025E}" type="pres">
      <dgm:prSet presAssocID="{7B7BD5C6-AFC4-4F7C-B8AC-FFBDE791E426}" presName="spNode" presStyleCnt="0"/>
      <dgm:spPr/>
    </dgm:pt>
    <dgm:pt modelId="{37A8195B-3790-499D-9462-70416915E68A}" type="pres">
      <dgm:prSet presAssocID="{7C65328B-2085-4108-876B-C38D88C21BD5}" presName="sibTrans" presStyleLbl="sibTrans1D1" presStyleIdx="3" presStyleCnt="6"/>
      <dgm:spPr/>
      <dgm:t>
        <a:bodyPr/>
        <a:lstStyle/>
        <a:p>
          <a:endParaRPr lang="it-IT"/>
        </a:p>
      </dgm:t>
    </dgm:pt>
    <dgm:pt modelId="{46F7BB5B-2BE2-4689-9543-6398FE4D4E03}" type="pres">
      <dgm:prSet presAssocID="{B9D65667-5B94-47CD-8975-2F2352B84AC2}" presName="node" presStyleLbl="node1" presStyleIdx="4" presStyleCnt="6" custScaleX="129726" custScaleY="110135" custRadScaleRad="106554" custRadScaleInc="290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C87311-8684-4FE7-A313-186EE4159A28}" type="pres">
      <dgm:prSet presAssocID="{B9D65667-5B94-47CD-8975-2F2352B84AC2}" presName="spNode" presStyleCnt="0"/>
      <dgm:spPr/>
    </dgm:pt>
    <dgm:pt modelId="{8AA5ACFC-6AE9-47B1-AB56-C8E9A9EEB387}" type="pres">
      <dgm:prSet presAssocID="{0BE6FD47-C975-4048-A01C-9E2E8AE9573D}" presName="sibTrans" presStyleLbl="sibTrans1D1" presStyleIdx="4" presStyleCnt="6"/>
      <dgm:spPr/>
      <dgm:t>
        <a:bodyPr/>
        <a:lstStyle/>
        <a:p>
          <a:endParaRPr lang="it-IT"/>
        </a:p>
      </dgm:t>
    </dgm:pt>
    <dgm:pt modelId="{2D16747F-BEAD-449C-A475-EE8C0753D9B0}" type="pres">
      <dgm:prSet presAssocID="{CFE14E63-BAF8-4176-A2E2-F8ABB2C816A7}" presName="node" presStyleLbl="node1" presStyleIdx="5" presStyleCnt="6" custScaleX="123346" custScaleY="97781" custRadScaleRad="109268" custRadScaleInc="-88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6FE95A-28B9-4603-B876-1195E076025E}" type="pres">
      <dgm:prSet presAssocID="{CFE14E63-BAF8-4176-A2E2-F8ABB2C816A7}" presName="spNode" presStyleCnt="0"/>
      <dgm:spPr/>
    </dgm:pt>
    <dgm:pt modelId="{8EEB6F8A-E474-41C8-A74F-3F65AFF45A1E}" type="pres">
      <dgm:prSet presAssocID="{054C92E9-5BC3-464C-881B-6F9896983FEA}" presName="sibTrans" presStyleLbl="sibTrans1D1" presStyleIdx="5" presStyleCnt="6"/>
      <dgm:spPr/>
      <dgm:t>
        <a:bodyPr/>
        <a:lstStyle/>
        <a:p>
          <a:endParaRPr lang="it-IT"/>
        </a:p>
      </dgm:t>
    </dgm:pt>
  </dgm:ptLst>
  <dgm:cxnLst>
    <dgm:cxn modelId="{2EC2AF5B-CA05-47B3-9CA9-7AD09FF1C0E3}" type="presOf" srcId="{3203E257-AA6C-422A-963C-65618A77F1A4}" destId="{953CAB11-2AC0-4E68-B669-84B907587E30}" srcOrd="0" destOrd="0" presId="urn:microsoft.com/office/officeart/2005/8/layout/cycle6"/>
    <dgm:cxn modelId="{D81FE204-2635-4E5C-BFEA-7A52905DF5F5}" type="presOf" srcId="{E7690721-DFB3-401B-BC36-6ADAD4EDC4B4}" destId="{A5D00EAD-D682-4C53-BD12-16C3A4AE2948}" srcOrd="0" destOrd="0" presId="urn:microsoft.com/office/officeart/2005/8/layout/cycle6"/>
    <dgm:cxn modelId="{11304945-CF5A-48BD-AF64-24AEE635D3C7}" srcId="{E7690721-DFB3-401B-BC36-6ADAD4EDC4B4}" destId="{57DBC3A5-2050-4404-9FBF-D4F3A64FF2D5}" srcOrd="0" destOrd="0" parTransId="{5B969874-40EF-4626-B169-43AF1EC93613}" sibTransId="{62E6F320-CB75-45C9-AEE1-F91C0BBA6A79}"/>
    <dgm:cxn modelId="{7F0AD5B4-54DF-4568-B1FF-3E9A430176C2}" srcId="{E7690721-DFB3-401B-BC36-6ADAD4EDC4B4}" destId="{5B92B25F-EBD2-4C1A-BFC4-AEE18422C8A8}" srcOrd="2" destOrd="0" parTransId="{AC46E184-DEFE-40B8-B08E-5ABD22D727CE}" sibTransId="{9F20A32F-8826-4770-98A9-636B57D5AF8A}"/>
    <dgm:cxn modelId="{AAF08CB9-4507-4D70-84AC-24FA3183301B}" srcId="{E7690721-DFB3-401B-BC36-6ADAD4EDC4B4}" destId="{CFE14E63-BAF8-4176-A2E2-F8ABB2C816A7}" srcOrd="5" destOrd="0" parTransId="{EACAA621-C282-4CB7-B365-559FBBEB3E7C}" sibTransId="{054C92E9-5BC3-464C-881B-6F9896983FEA}"/>
    <dgm:cxn modelId="{56DE2F26-F891-4B78-9D3F-7C993624ED39}" type="presOf" srcId="{7B7BD5C6-AFC4-4F7C-B8AC-FFBDE791E426}" destId="{A35A7D1F-953F-4CD1-B2C7-9BDE5707C135}" srcOrd="0" destOrd="0" presId="urn:microsoft.com/office/officeart/2005/8/layout/cycle6"/>
    <dgm:cxn modelId="{0900E4DC-904F-47FC-B4A2-0D4E979A5E38}" type="presOf" srcId="{CFE14E63-BAF8-4176-A2E2-F8ABB2C816A7}" destId="{2D16747F-BEAD-449C-A475-EE8C0753D9B0}" srcOrd="0" destOrd="0" presId="urn:microsoft.com/office/officeart/2005/8/layout/cycle6"/>
    <dgm:cxn modelId="{B3DB1AD4-651B-4763-8FE1-EFCA15937058}" type="presOf" srcId="{9F20A32F-8826-4770-98A9-636B57D5AF8A}" destId="{132B7BC2-48B2-4DF5-884B-F0D43C6FCDA9}" srcOrd="0" destOrd="0" presId="urn:microsoft.com/office/officeart/2005/8/layout/cycle6"/>
    <dgm:cxn modelId="{64869256-53AB-4CFF-9706-B7CA504A6341}" type="presOf" srcId="{B9D65667-5B94-47CD-8975-2F2352B84AC2}" destId="{46F7BB5B-2BE2-4689-9543-6398FE4D4E03}" srcOrd="0" destOrd="0" presId="urn:microsoft.com/office/officeart/2005/8/layout/cycle6"/>
    <dgm:cxn modelId="{51F2FB17-6270-4724-A762-07F187BA18AF}" type="presOf" srcId="{7C65328B-2085-4108-876B-C38D88C21BD5}" destId="{37A8195B-3790-499D-9462-70416915E68A}" srcOrd="0" destOrd="0" presId="urn:microsoft.com/office/officeart/2005/8/layout/cycle6"/>
    <dgm:cxn modelId="{D28C2933-9E2B-4BC9-987C-7AD3865A3A2B}" type="presOf" srcId="{5B92B25F-EBD2-4C1A-BFC4-AEE18422C8A8}" destId="{E67F2C49-5C45-4017-904D-ED51ECDBBB40}" srcOrd="0" destOrd="0" presId="urn:microsoft.com/office/officeart/2005/8/layout/cycle6"/>
    <dgm:cxn modelId="{AD54905E-F637-4C01-80AD-73C7DF55E388}" srcId="{E7690721-DFB3-401B-BC36-6ADAD4EDC4B4}" destId="{3203E257-AA6C-422A-963C-65618A77F1A4}" srcOrd="1" destOrd="0" parTransId="{D8C75CEE-3A88-492E-842F-BF40038849DE}" sibTransId="{1BD9FA13-D00F-434B-9A82-8A55BFF42D4C}"/>
    <dgm:cxn modelId="{C5E420CF-D28E-4978-AF7B-93C7F4120A7B}" type="presOf" srcId="{0BE6FD47-C975-4048-A01C-9E2E8AE9573D}" destId="{8AA5ACFC-6AE9-47B1-AB56-C8E9A9EEB387}" srcOrd="0" destOrd="0" presId="urn:microsoft.com/office/officeart/2005/8/layout/cycle6"/>
    <dgm:cxn modelId="{F23BBD63-85A8-4365-9708-581ECB001D65}" type="presOf" srcId="{57DBC3A5-2050-4404-9FBF-D4F3A64FF2D5}" destId="{671A0D95-94AD-4410-8581-7B800C282228}" srcOrd="0" destOrd="0" presId="urn:microsoft.com/office/officeart/2005/8/layout/cycle6"/>
    <dgm:cxn modelId="{3AB79191-EC4E-41C7-8AA4-AC95166612FB}" srcId="{E7690721-DFB3-401B-BC36-6ADAD4EDC4B4}" destId="{B9D65667-5B94-47CD-8975-2F2352B84AC2}" srcOrd="4" destOrd="0" parTransId="{9CF35C6B-D39E-4719-BE90-14087C86F065}" sibTransId="{0BE6FD47-C975-4048-A01C-9E2E8AE9573D}"/>
    <dgm:cxn modelId="{1CECF4C7-36B7-4A0E-8541-BDE2A48C0A4D}" type="presOf" srcId="{054C92E9-5BC3-464C-881B-6F9896983FEA}" destId="{8EEB6F8A-E474-41C8-A74F-3F65AFF45A1E}" srcOrd="0" destOrd="0" presId="urn:microsoft.com/office/officeart/2005/8/layout/cycle6"/>
    <dgm:cxn modelId="{692D1C60-0373-4AA4-B23C-FB033594BE6A}" srcId="{E7690721-DFB3-401B-BC36-6ADAD4EDC4B4}" destId="{7B7BD5C6-AFC4-4F7C-B8AC-FFBDE791E426}" srcOrd="3" destOrd="0" parTransId="{1327D520-7532-4C82-95C4-B13156F1320E}" sibTransId="{7C65328B-2085-4108-876B-C38D88C21BD5}"/>
    <dgm:cxn modelId="{DE962496-BB4F-4567-A084-CF2FA036A74D}" type="presOf" srcId="{1BD9FA13-D00F-434B-9A82-8A55BFF42D4C}" destId="{FE08F4E2-49B3-4DBF-82D6-8FFCB2534CFD}" srcOrd="0" destOrd="0" presId="urn:microsoft.com/office/officeart/2005/8/layout/cycle6"/>
    <dgm:cxn modelId="{F1BCFADC-8849-4A03-9BDC-E976092D7151}" type="presOf" srcId="{62E6F320-CB75-45C9-AEE1-F91C0BBA6A79}" destId="{65B228A7-6E29-40A5-BE80-C09835FF9D10}" srcOrd="0" destOrd="0" presId="urn:microsoft.com/office/officeart/2005/8/layout/cycle6"/>
    <dgm:cxn modelId="{91DE086E-4715-4343-8AD5-392A9B990819}" type="presParOf" srcId="{A5D00EAD-D682-4C53-BD12-16C3A4AE2948}" destId="{671A0D95-94AD-4410-8581-7B800C282228}" srcOrd="0" destOrd="0" presId="urn:microsoft.com/office/officeart/2005/8/layout/cycle6"/>
    <dgm:cxn modelId="{4A28A478-8C4D-421D-A39E-544679DD969F}" type="presParOf" srcId="{A5D00EAD-D682-4C53-BD12-16C3A4AE2948}" destId="{37143023-C74D-405B-86C7-BD22ABCC34C7}" srcOrd="1" destOrd="0" presId="urn:microsoft.com/office/officeart/2005/8/layout/cycle6"/>
    <dgm:cxn modelId="{D863AC8D-CE89-4E0E-940A-C434DC73C2AC}" type="presParOf" srcId="{A5D00EAD-D682-4C53-BD12-16C3A4AE2948}" destId="{65B228A7-6E29-40A5-BE80-C09835FF9D10}" srcOrd="2" destOrd="0" presId="urn:microsoft.com/office/officeart/2005/8/layout/cycle6"/>
    <dgm:cxn modelId="{7F08236D-FA41-4C73-852C-8B515743EAB3}" type="presParOf" srcId="{A5D00EAD-D682-4C53-BD12-16C3A4AE2948}" destId="{953CAB11-2AC0-4E68-B669-84B907587E30}" srcOrd="3" destOrd="0" presId="urn:microsoft.com/office/officeart/2005/8/layout/cycle6"/>
    <dgm:cxn modelId="{044DC2B8-D3F0-4607-85B6-5839B418B228}" type="presParOf" srcId="{A5D00EAD-D682-4C53-BD12-16C3A4AE2948}" destId="{5FF7852F-E15E-46B7-AA2A-CC2B6EDBF793}" srcOrd="4" destOrd="0" presId="urn:microsoft.com/office/officeart/2005/8/layout/cycle6"/>
    <dgm:cxn modelId="{F90C3E79-9BC2-4C9C-ADC6-412FDFC37D5F}" type="presParOf" srcId="{A5D00EAD-D682-4C53-BD12-16C3A4AE2948}" destId="{FE08F4E2-49B3-4DBF-82D6-8FFCB2534CFD}" srcOrd="5" destOrd="0" presId="urn:microsoft.com/office/officeart/2005/8/layout/cycle6"/>
    <dgm:cxn modelId="{61759DA0-B4B1-4F57-A94C-17BB58421397}" type="presParOf" srcId="{A5D00EAD-D682-4C53-BD12-16C3A4AE2948}" destId="{E67F2C49-5C45-4017-904D-ED51ECDBBB40}" srcOrd="6" destOrd="0" presId="urn:microsoft.com/office/officeart/2005/8/layout/cycle6"/>
    <dgm:cxn modelId="{41897B17-3A5E-47B8-BEED-8CD4A664CA63}" type="presParOf" srcId="{A5D00EAD-D682-4C53-BD12-16C3A4AE2948}" destId="{85F8D933-C4E3-4665-9053-650DA8479C77}" srcOrd="7" destOrd="0" presId="urn:microsoft.com/office/officeart/2005/8/layout/cycle6"/>
    <dgm:cxn modelId="{546B3E7B-6F84-434C-AF59-9C04A8E618F1}" type="presParOf" srcId="{A5D00EAD-D682-4C53-BD12-16C3A4AE2948}" destId="{132B7BC2-48B2-4DF5-884B-F0D43C6FCDA9}" srcOrd="8" destOrd="0" presId="urn:microsoft.com/office/officeart/2005/8/layout/cycle6"/>
    <dgm:cxn modelId="{5F56FAC3-AABD-456B-A00D-FDD6C6BF0A34}" type="presParOf" srcId="{A5D00EAD-D682-4C53-BD12-16C3A4AE2948}" destId="{A35A7D1F-953F-4CD1-B2C7-9BDE5707C135}" srcOrd="9" destOrd="0" presId="urn:microsoft.com/office/officeart/2005/8/layout/cycle6"/>
    <dgm:cxn modelId="{B2CB6ED6-377B-40F4-A9BF-A08B4AC833B5}" type="presParOf" srcId="{A5D00EAD-D682-4C53-BD12-16C3A4AE2948}" destId="{7504863E-B9E3-4D2D-AA59-DF10DEE0025E}" srcOrd="10" destOrd="0" presId="urn:microsoft.com/office/officeart/2005/8/layout/cycle6"/>
    <dgm:cxn modelId="{0034C2BF-67A6-4683-A5BE-E79C97C45B7F}" type="presParOf" srcId="{A5D00EAD-D682-4C53-BD12-16C3A4AE2948}" destId="{37A8195B-3790-499D-9462-70416915E68A}" srcOrd="11" destOrd="0" presId="urn:microsoft.com/office/officeart/2005/8/layout/cycle6"/>
    <dgm:cxn modelId="{E50686D1-4FA6-4036-9C88-3FA7B91C8698}" type="presParOf" srcId="{A5D00EAD-D682-4C53-BD12-16C3A4AE2948}" destId="{46F7BB5B-2BE2-4689-9543-6398FE4D4E03}" srcOrd="12" destOrd="0" presId="urn:microsoft.com/office/officeart/2005/8/layout/cycle6"/>
    <dgm:cxn modelId="{D3F1ED19-3F1C-489C-8CC1-273C1E3D6EEB}" type="presParOf" srcId="{A5D00EAD-D682-4C53-BD12-16C3A4AE2948}" destId="{6EC87311-8684-4FE7-A313-186EE4159A28}" srcOrd="13" destOrd="0" presId="urn:microsoft.com/office/officeart/2005/8/layout/cycle6"/>
    <dgm:cxn modelId="{2A8E154E-ACD1-42DE-9A1F-F37D05E21539}" type="presParOf" srcId="{A5D00EAD-D682-4C53-BD12-16C3A4AE2948}" destId="{8AA5ACFC-6AE9-47B1-AB56-C8E9A9EEB387}" srcOrd="14" destOrd="0" presId="urn:microsoft.com/office/officeart/2005/8/layout/cycle6"/>
    <dgm:cxn modelId="{F4609613-FB8B-4D27-BFB7-BAD9F665EC52}" type="presParOf" srcId="{A5D00EAD-D682-4C53-BD12-16C3A4AE2948}" destId="{2D16747F-BEAD-449C-A475-EE8C0753D9B0}" srcOrd="15" destOrd="0" presId="urn:microsoft.com/office/officeart/2005/8/layout/cycle6"/>
    <dgm:cxn modelId="{B9BFE5E3-8BCC-4213-A1E1-EE9852A62120}" type="presParOf" srcId="{A5D00EAD-D682-4C53-BD12-16C3A4AE2948}" destId="{806FE95A-28B9-4603-B876-1195E076025E}" srcOrd="16" destOrd="0" presId="urn:microsoft.com/office/officeart/2005/8/layout/cycle6"/>
    <dgm:cxn modelId="{DAE3F219-6AB0-4999-9681-ACDA8775E735}" type="presParOf" srcId="{A5D00EAD-D682-4C53-BD12-16C3A4AE2948}" destId="{8EEB6F8A-E474-41C8-A74F-3F65AFF45A1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1B41F-D892-4150-B369-97489A5E60CC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A8B863CC-1E53-4452-B5F9-5FE10EE45F49}">
      <dgm:prSet phldrT="[Testo]"/>
      <dgm:spPr>
        <a:ln>
          <a:solidFill>
            <a:srgbClr val="111111"/>
          </a:solidFill>
        </a:ln>
      </dgm:spPr>
      <dgm:t>
        <a:bodyPr/>
        <a:lstStyle/>
        <a:p>
          <a:r>
            <a:rPr lang="it-IT" b="1" dirty="0"/>
            <a:t>Rapporti Scuola-Famiglia</a:t>
          </a:r>
        </a:p>
      </dgm:t>
    </dgm:pt>
    <dgm:pt modelId="{8873C410-8C97-4ED9-809F-0F9E90251921}" type="parTrans" cxnId="{99FC752E-ED5B-4758-8E4B-D1D815D368E2}">
      <dgm:prSet/>
      <dgm:spPr/>
      <dgm:t>
        <a:bodyPr/>
        <a:lstStyle/>
        <a:p>
          <a:endParaRPr lang="it-IT"/>
        </a:p>
      </dgm:t>
    </dgm:pt>
    <dgm:pt modelId="{C3FAAACD-90E8-45FF-B47E-7B09EB73D8AC}" type="sibTrans" cxnId="{99FC752E-ED5B-4758-8E4B-D1D815D368E2}">
      <dgm:prSet/>
      <dgm:spPr/>
      <dgm:t>
        <a:bodyPr/>
        <a:lstStyle/>
        <a:p>
          <a:endParaRPr lang="it-IT"/>
        </a:p>
      </dgm:t>
    </dgm:pt>
    <dgm:pt modelId="{62012BB5-3912-4F01-A309-1F665A1C26D2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1800" dirty="0"/>
            <a:t>Consigli di classe</a:t>
          </a:r>
        </a:p>
      </dgm:t>
    </dgm:pt>
    <dgm:pt modelId="{548FA29C-CB6E-41CA-BCAD-6C20FCD65D46}" type="parTrans" cxnId="{E42B137D-1749-484A-AD3C-1F7793742741}">
      <dgm:prSet/>
      <dgm:spPr/>
      <dgm:t>
        <a:bodyPr/>
        <a:lstStyle/>
        <a:p>
          <a:endParaRPr lang="it-IT"/>
        </a:p>
      </dgm:t>
    </dgm:pt>
    <dgm:pt modelId="{297FFD70-DF10-40B3-A1A4-B02B4D9460BF}" type="sibTrans" cxnId="{E42B137D-1749-484A-AD3C-1F7793742741}">
      <dgm:prSet/>
      <dgm:spPr/>
      <dgm:t>
        <a:bodyPr/>
        <a:lstStyle/>
        <a:p>
          <a:endParaRPr lang="it-IT"/>
        </a:p>
      </dgm:t>
    </dgm:pt>
    <dgm:pt modelId="{237678A1-1895-4C87-938B-1F9035576004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2000" dirty="0"/>
            <a:t>Colloqui individuali</a:t>
          </a:r>
        </a:p>
      </dgm:t>
    </dgm:pt>
    <dgm:pt modelId="{F83414A9-D615-49ED-9605-53B95E6F7054}" type="parTrans" cxnId="{5A3BC22A-A0F9-463B-8C06-6E2E07487A51}">
      <dgm:prSet/>
      <dgm:spPr/>
      <dgm:t>
        <a:bodyPr/>
        <a:lstStyle/>
        <a:p>
          <a:endParaRPr lang="it-IT"/>
        </a:p>
      </dgm:t>
    </dgm:pt>
    <dgm:pt modelId="{F2071969-BE66-4E2D-A797-5B34106B9A8E}" type="sibTrans" cxnId="{5A3BC22A-A0F9-463B-8C06-6E2E07487A51}">
      <dgm:prSet/>
      <dgm:spPr/>
      <dgm:t>
        <a:bodyPr/>
        <a:lstStyle/>
        <a:p>
          <a:endParaRPr lang="it-IT"/>
        </a:p>
      </dgm:t>
    </dgm:pt>
    <dgm:pt modelId="{65770133-6E2D-469F-B117-C616BA3EDF94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1800" dirty="0"/>
            <a:t>Incontri a scuola e nel territorio (spettacoli, feste di fine anno…)</a:t>
          </a:r>
        </a:p>
      </dgm:t>
    </dgm:pt>
    <dgm:pt modelId="{CD297319-A81C-4BD4-AA9A-D5B74D32548C}" type="sibTrans" cxnId="{E6A5BB7A-A881-48FD-A1E1-2D1EE7C68672}">
      <dgm:prSet/>
      <dgm:spPr/>
      <dgm:t>
        <a:bodyPr/>
        <a:lstStyle/>
        <a:p>
          <a:endParaRPr lang="it-IT"/>
        </a:p>
      </dgm:t>
    </dgm:pt>
    <dgm:pt modelId="{B1306E14-FE28-429C-BE58-A4B34C33AABD}" type="parTrans" cxnId="{E6A5BB7A-A881-48FD-A1E1-2D1EE7C68672}">
      <dgm:prSet/>
      <dgm:spPr/>
      <dgm:t>
        <a:bodyPr/>
        <a:lstStyle/>
        <a:p>
          <a:endParaRPr lang="it-IT"/>
        </a:p>
      </dgm:t>
    </dgm:pt>
    <dgm:pt modelId="{F4F42B49-52F4-4EBB-9D86-55451955E87E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1800" b="0" dirty="0">
              <a:solidFill>
                <a:schemeClr val="bg1"/>
              </a:solidFill>
            </a:rPr>
            <a:t>Assemblee di classe per illustrare la programmazione e gli itinerari di lavoro</a:t>
          </a:r>
        </a:p>
      </dgm:t>
    </dgm:pt>
    <dgm:pt modelId="{F3B5784D-74F0-4138-8583-3C98DE843449}" type="sibTrans" cxnId="{7DF9FCA2-7570-44E9-A174-A26ADA9811D9}">
      <dgm:prSet/>
      <dgm:spPr/>
      <dgm:t>
        <a:bodyPr/>
        <a:lstStyle/>
        <a:p>
          <a:endParaRPr lang="it-IT"/>
        </a:p>
      </dgm:t>
    </dgm:pt>
    <dgm:pt modelId="{BCB68BBA-0C29-4248-A365-CAA269B35131}" type="parTrans" cxnId="{7DF9FCA2-7570-44E9-A174-A26ADA9811D9}">
      <dgm:prSet/>
      <dgm:spPr/>
      <dgm:t>
        <a:bodyPr/>
        <a:lstStyle/>
        <a:p>
          <a:endParaRPr lang="it-IT"/>
        </a:p>
      </dgm:t>
    </dgm:pt>
    <dgm:pt modelId="{E00A6F1C-18EF-4DAA-9428-64743045535A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2000" dirty="0"/>
            <a:t>Riunioni di presentazione di progetti e attività svolte dagli alunni</a:t>
          </a:r>
        </a:p>
      </dgm:t>
    </dgm:pt>
    <dgm:pt modelId="{A79B3F11-FEB1-44BE-ACD8-9787D8D0F3C2}" type="parTrans" cxnId="{626EB025-4365-4C74-8C81-77B4DFAC1477}">
      <dgm:prSet/>
      <dgm:spPr/>
      <dgm:t>
        <a:bodyPr/>
        <a:lstStyle/>
        <a:p>
          <a:endParaRPr lang="it-IT"/>
        </a:p>
      </dgm:t>
    </dgm:pt>
    <dgm:pt modelId="{25BDBFE1-F352-4E2C-97FA-CBED82190433}" type="sibTrans" cxnId="{626EB025-4365-4C74-8C81-77B4DFAC1477}">
      <dgm:prSet/>
      <dgm:spPr/>
      <dgm:t>
        <a:bodyPr/>
        <a:lstStyle/>
        <a:p>
          <a:endParaRPr lang="it-IT"/>
        </a:p>
      </dgm:t>
    </dgm:pt>
    <dgm:pt modelId="{88AF7B8A-69F1-45A1-BB56-926BA3E44DF6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2000" dirty="0">
              <a:solidFill>
                <a:schemeClr val="bg1"/>
              </a:solidFill>
            </a:rPr>
            <a:t>Proposte di iniziative a sostegno delle famiglie o del singolo alunno</a:t>
          </a:r>
        </a:p>
      </dgm:t>
    </dgm:pt>
    <dgm:pt modelId="{2BFCD7C7-791A-4E1F-A7E4-9BBE8685CDE0}" type="parTrans" cxnId="{62025184-CF72-44BA-9268-04F4C9BBFF36}">
      <dgm:prSet/>
      <dgm:spPr/>
      <dgm:t>
        <a:bodyPr/>
        <a:lstStyle/>
        <a:p>
          <a:endParaRPr lang="it-IT"/>
        </a:p>
      </dgm:t>
    </dgm:pt>
    <dgm:pt modelId="{60FA5723-575C-4CD9-B6F3-51F5CC81FAD0}" type="sibTrans" cxnId="{62025184-CF72-44BA-9268-04F4C9BBFF36}">
      <dgm:prSet/>
      <dgm:spPr/>
      <dgm:t>
        <a:bodyPr/>
        <a:lstStyle/>
        <a:p>
          <a:endParaRPr lang="it-IT"/>
        </a:p>
      </dgm:t>
    </dgm:pt>
    <dgm:pt modelId="{D1DBA352-BA36-46BA-B69D-CFAAFF162B41}">
      <dgm:prSet phldrT="[Testo]" custT="1"/>
      <dgm:spPr>
        <a:ln>
          <a:solidFill>
            <a:srgbClr val="111111"/>
          </a:solidFill>
        </a:ln>
      </dgm:spPr>
      <dgm:t>
        <a:bodyPr/>
        <a:lstStyle/>
        <a:p>
          <a:r>
            <a:rPr lang="it-IT" sz="1800" dirty="0"/>
            <a:t>Offerte di iniziative extrascolastiche e di giochi sportivi</a:t>
          </a:r>
        </a:p>
      </dgm:t>
    </dgm:pt>
    <dgm:pt modelId="{7D8EBB71-32F0-46E4-9C8E-D0BE6D0D7DB7}" type="parTrans" cxnId="{C91078F6-E412-401C-BD2D-E3692FD98F17}">
      <dgm:prSet/>
      <dgm:spPr/>
      <dgm:t>
        <a:bodyPr/>
        <a:lstStyle/>
        <a:p>
          <a:endParaRPr lang="it-IT"/>
        </a:p>
      </dgm:t>
    </dgm:pt>
    <dgm:pt modelId="{4F2E2BFE-1D3F-420F-BC5C-264463AF4415}" type="sibTrans" cxnId="{C91078F6-E412-401C-BD2D-E3692FD98F17}">
      <dgm:prSet/>
      <dgm:spPr/>
      <dgm:t>
        <a:bodyPr/>
        <a:lstStyle/>
        <a:p>
          <a:endParaRPr lang="it-IT"/>
        </a:p>
      </dgm:t>
    </dgm:pt>
    <dgm:pt modelId="{C106E9BC-4F66-4067-9CAC-83B8676C5961}" type="pres">
      <dgm:prSet presAssocID="{69B1B41F-D892-4150-B369-97489A5E60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F0D049C-2E68-44BB-A8D1-89252ECCAD90}" type="pres">
      <dgm:prSet presAssocID="{A8B863CC-1E53-4452-B5F9-5FE10EE45F49}" presName="centerShape" presStyleLbl="node0" presStyleIdx="0" presStyleCnt="1"/>
      <dgm:spPr/>
      <dgm:t>
        <a:bodyPr/>
        <a:lstStyle/>
        <a:p>
          <a:endParaRPr lang="it-IT"/>
        </a:p>
      </dgm:t>
    </dgm:pt>
    <dgm:pt modelId="{81A939EE-B3BA-4216-96D0-ADC9231120D9}" type="pres">
      <dgm:prSet presAssocID="{62012BB5-3912-4F01-A309-1F665A1C26D2}" presName="node" presStyleLbl="node1" presStyleIdx="0" presStyleCnt="7" custScaleX="119583" custScaleY="1090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B63A2B-B0E0-49EA-8249-C17C02603972}" type="pres">
      <dgm:prSet presAssocID="{62012BB5-3912-4F01-A309-1F665A1C26D2}" presName="dummy" presStyleCnt="0"/>
      <dgm:spPr/>
    </dgm:pt>
    <dgm:pt modelId="{4EB0BDB2-053B-47BE-A2CD-9C5A0568E280}" type="pres">
      <dgm:prSet presAssocID="{297FFD70-DF10-40B3-A1A4-B02B4D9460BF}" presName="sibTrans" presStyleLbl="sibTrans2D1" presStyleIdx="0" presStyleCnt="7"/>
      <dgm:spPr/>
      <dgm:t>
        <a:bodyPr/>
        <a:lstStyle/>
        <a:p>
          <a:endParaRPr lang="it-IT"/>
        </a:p>
      </dgm:t>
    </dgm:pt>
    <dgm:pt modelId="{A51AA879-EF67-4A34-BC15-B37BA01105A0}" type="pres">
      <dgm:prSet presAssocID="{D1DBA352-BA36-46BA-B69D-CFAAFF162B41}" presName="node" presStyleLbl="node1" presStyleIdx="1" presStyleCnt="7" custScaleX="172614" custScaleY="1466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297969-A86E-4F44-90B4-24E02954F808}" type="pres">
      <dgm:prSet presAssocID="{D1DBA352-BA36-46BA-B69D-CFAAFF162B41}" presName="dummy" presStyleCnt="0"/>
      <dgm:spPr/>
    </dgm:pt>
    <dgm:pt modelId="{2D8F2D1D-8563-4788-945A-DBAD57A102DF}" type="pres">
      <dgm:prSet presAssocID="{4F2E2BFE-1D3F-420F-BC5C-264463AF4415}" presName="sibTrans" presStyleLbl="sibTrans2D1" presStyleIdx="1" presStyleCnt="7"/>
      <dgm:spPr/>
      <dgm:t>
        <a:bodyPr/>
        <a:lstStyle/>
        <a:p>
          <a:endParaRPr lang="it-IT"/>
        </a:p>
      </dgm:t>
    </dgm:pt>
    <dgm:pt modelId="{A65BE341-2FC7-4FE1-9B32-7F83DEFBFF6F}" type="pres">
      <dgm:prSet presAssocID="{F4F42B49-52F4-4EBB-9D86-55451955E87E}" presName="node" presStyleLbl="node1" presStyleIdx="2" presStyleCnt="7" custScaleX="176850" custScaleY="1622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338B82-F867-4D29-909A-B5A4125B8EF2}" type="pres">
      <dgm:prSet presAssocID="{F4F42B49-52F4-4EBB-9D86-55451955E87E}" presName="dummy" presStyleCnt="0"/>
      <dgm:spPr/>
    </dgm:pt>
    <dgm:pt modelId="{B5ED4DE4-A74D-4389-BE24-7E44C1ECDA6D}" type="pres">
      <dgm:prSet presAssocID="{F3B5784D-74F0-4138-8583-3C98DE843449}" presName="sibTrans" presStyleLbl="sibTrans2D1" presStyleIdx="2" presStyleCnt="7"/>
      <dgm:spPr/>
      <dgm:t>
        <a:bodyPr/>
        <a:lstStyle/>
        <a:p>
          <a:endParaRPr lang="it-IT"/>
        </a:p>
      </dgm:t>
    </dgm:pt>
    <dgm:pt modelId="{D7C36D05-5CDA-45D9-8716-A5C6C79D677F}" type="pres">
      <dgm:prSet presAssocID="{65770133-6E2D-469F-B117-C616BA3EDF94}" presName="node" presStyleLbl="node1" presStyleIdx="3" presStyleCnt="7" custScaleX="135381" custScaleY="1282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B0D5BC-8340-4AEE-88C7-B61199274379}" type="pres">
      <dgm:prSet presAssocID="{65770133-6E2D-469F-B117-C616BA3EDF94}" presName="dummy" presStyleCnt="0"/>
      <dgm:spPr/>
    </dgm:pt>
    <dgm:pt modelId="{5AC0E93D-C601-475B-8331-D75786CD19A3}" type="pres">
      <dgm:prSet presAssocID="{CD297319-A81C-4BD4-AA9A-D5B74D32548C}" presName="sibTrans" presStyleLbl="sibTrans2D1" presStyleIdx="3" presStyleCnt="7"/>
      <dgm:spPr/>
      <dgm:t>
        <a:bodyPr/>
        <a:lstStyle/>
        <a:p>
          <a:endParaRPr lang="it-IT"/>
        </a:p>
      </dgm:t>
    </dgm:pt>
    <dgm:pt modelId="{0D96DEF2-2C73-4F3D-8BF2-E5A09C0D43DD}" type="pres">
      <dgm:prSet presAssocID="{237678A1-1895-4C87-938B-1F9035576004}" presName="node" presStyleLbl="node1" presStyleIdx="4" presStyleCnt="7" custScaleX="126056" custScaleY="1171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57E130-59D7-4960-9DA6-F2CD794362A0}" type="pres">
      <dgm:prSet presAssocID="{237678A1-1895-4C87-938B-1F9035576004}" presName="dummy" presStyleCnt="0"/>
      <dgm:spPr/>
    </dgm:pt>
    <dgm:pt modelId="{4B9CDE21-29E7-4A73-A39C-54B8A85FCACE}" type="pres">
      <dgm:prSet presAssocID="{F2071969-BE66-4E2D-A797-5B34106B9A8E}" presName="sibTrans" presStyleLbl="sibTrans2D1" presStyleIdx="4" presStyleCnt="7"/>
      <dgm:spPr/>
      <dgm:t>
        <a:bodyPr/>
        <a:lstStyle/>
        <a:p>
          <a:endParaRPr lang="it-IT"/>
        </a:p>
      </dgm:t>
    </dgm:pt>
    <dgm:pt modelId="{2CEE182B-3993-498D-89AD-BAA46AAE95B3}" type="pres">
      <dgm:prSet presAssocID="{E00A6F1C-18EF-4DAA-9428-64743045535A}" presName="node" presStyleLbl="node1" presStyleIdx="5" presStyleCnt="7" custScaleX="168003" custScaleY="1522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5C010E-10D3-464A-95F4-76E64D8AA59D}" type="pres">
      <dgm:prSet presAssocID="{E00A6F1C-18EF-4DAA-9428-64743045535A}" presName="dummy" presStyleCnt="0"/>
      <dgm:spPr/>
    </dgm:pt>
    <dgm:pt modelId="{F97A8E10-94E4-4D58-BC48-75A481A5EBE3}" type="pres">
      <dgm:prSet presAssocID="{25BDBFE1-F352-4E2C-97FA-CBED82190433}" presName="sibTrans" presStyleLbl="sibTrans2D1" presStyleIdx="5" presStyleCnt="7"/>
      <dgm:spPr/>
      <dgm:t>
        <a:bodyPr/>
        <a:lstStyle/>
        <a:p>
          <a:endParaRPr lang="it-IT"/>
        </a:p>
      </dgm:t>
    </dgm:pt>
    <dgm:pt modelId="{E45EC14F-B41E-4B36-82E0-0D95D6BF284D}" type="pres">
      <dgm:prSet presAssocID="{88AF7B8A-69F1-45A1-BB56-926BA3E44DF6}" presName="node" presStyleLbl="node1" presStyleIdx="6" presStyleCnt="7" custScaleX="169259" custScaleY="14668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463350-1F4D-47B5-8872-8B1FBB476D85}" type="pres">
      <dgm:prSet presAssocID="{88AF7B8A-69F1-45A1-BB56-926BA3E44DF6}" presName="dummy" presStyleCnt="0"/>
      <dgm:spPr/>
    </dgm:pt>
    <dgm:pt modelId="{90E74D6F-4BFE-4B35-89C2-FD5F57E511F4}" type="pres">
      <dgm:prSet presAssocID="{60FA5723-575C-4CD9-B6F3-51F5CC81FAD0}" presName="sibTrans" presStyleLbl="sibTrans2D1" presStyleIdx="6" presStyleCnt="7"/>
      <dgm:spPr/>
      <dgm:t>
        <a:bodyPr/>
        <a:lstStyle/>
        <a:p>
          <a:endParaRPr lang="it-IT"/>
        </a:p>
      </dgm:t>
    </dgm:pt>
  </dgm:ptLst>
  <dgm:cxnLst>
    <dgm:cxn modelId="{85ECBE67-1BE2-4FC3-8503-418CAF381246}" type="presOf" srcId="{D1DBA352-BA36-46BA-B69D-CFAAFF162B41}" destId="{A51AA879-EF67-4A34-BC15-B37BA01105A0}" srcOrd="0" destOrd="0" presId="urn:microsoft.com/office/officeart/2005/8/layout/radial6"/>
    <dgm:cxn modelId="{11AC3F97-8D62-47BA-87E3-603EC7E4588B}" type="presOf" srcId="{E00A6F1C-18EF-4DAA-9428-64743045535A}" destId="{2CEE182B-3993-498D-89AD-BAA46AAE95B3}" srcOrd="0" destOrd="0" presId="urn:microsoft.com/office/officeart/2005/8/layout/radial6"/>
    <dgm:cxn modelId="{626EB025-4365-4C74-8C81-77B4DFAC1477}" srcId="{A8B863CC-1E53-4452-B5F9-5FE10EE45F49}" destId="{E00A6F1C-18EF-4DAA-9428-64743045535A}" srcOrd="5" destOrd="0" parTransId="{A79B3F11-FEB1-44BE-ACD8-9787D8D0F3C2}" sibTransId="{25BDBFE1-F352-4E2C-97FA-CBED82190433}"/>
    <dgm:cxn modelId="{12C78BC0-91D9-4F63-AFCC-8CFD2C119359}" type="presOf" srcId="{25BDBFE1-F352-4E2C-97FA-CBED82190433}" destId="{F97A8E10-94E4-4D58-BC48-75A481A5EBE3}" srcOrd="0" destOrd="0" presId="urn:microsoft.com/office/officeart/2005/8/layout/radial6"/>
    <dgm:cxn modelId="{48F8E6C1-0985-41CC-A2A2-984455218AD9}" type="presOf" srcId="{65770133-6E2D-469F-B117-C616BA3EDF94}" destId="{D7C36D05-5CDA-45D9-8716-A5C6C79D677F}" srcOrd="0" destOrd="0" presId="urn:microsoft.com/office/officeart/2005/8/layout/radial6"/>
    <dgm:cxn modelId="{799AD884-02F0-4E1A-A08E-8C29B88C904C}" type="presOf" srcId="{60FA5723-575C-4CD9-B6F3-51F5CC81FAD0}" destId="{90E74D6F-4BFE-4B35-89C2-FD5F57E511F4}" srcOrd="0" destOrd="0" presId="urn:microsoft.com/office/officeart/2005/8/layout/radial6"/>
    <dgm:cxn modelId="{5A475A7A-86DE-46A2-B4BF-7C8ED678FCB0}" type="presOf" srcId="{F4F42B49-52F4-4EBB-9D86-55451955E87E}" destId="{A65BE341-2FC7-4FE1-9B32-7F83DEFBFF6F}" srcOrd="0" destOrd="0" presId="urn:microsoft.com/office/officeart/2005/8/layout/radial6"/>
    <dgm:cxn modelId="{E42B137D-1749-484A-AD3C-1F7793742741}" srcId="{A8B863CC-1E53-4452-B5F9-5FE10EE45F49}" destId="{62012BB5-3912-4F01-A309-1F665A1C26D2}" srcOrd="0" destOrd="0" parTransId="{548FA29C-CB6E-41CA-BCAD-6C20FCD65D46}" sibTransId="{297FFD70-DF10-40B3-A1A4-B02B4D9460BF}"/>
    <dgm:cxn modelId="{BA0870E0-046C-4923-923A-C39C6587B50C}" type="presOf" srcId="{297FFD70-DF10-40B3-A1A4-B02B4D9460BF}" destId="{4EB0BDB2-053B-47BE-A2CD-9C5A0568E280}" srcOrd="0" destOrd="0" presId="urn:microsoft.com/office/officeart/2005/8/layout/radial6"/>
    <dgm:cxn modelId="{5E20ACC5-1406-449C-B8C3-211629611563}" type="presOf" srcId="{F2071969-BE66-4E2D-A797-5B34106B9A8E}" destId="{4B9CDE21-29E7-4A73-A39C-54B8A85FCACE}" srcOrd="0" destOrd="0" presId="urn:microsoft.com/office/officeart/2005/8/layout/radial6"/>
    <dgm:cxn modelId="{62025184-CF72-44BA-9268-04F4C9BBFF36}" srcId="{A8B863CC-1E53-4452-B5F9-5FE10EE45F49}" destId="{88AF7B8A-69F1-45A1-BB56-926BA3E44DF6}" srcOrd="6" destOrd="0" parTransId="{2BFCD7C7-791A-4E1F-A7E4-9BBE8685CDE0}" sibTransId="{60FA5723-575C-4CD9-B6F3-51F5CC81FAD0}"/>
    <dgm:cxn modelId="{7DF9FCA2-7570-44E9-A174-A26ADA9811D9}" srcId="{A8B863CC-1E53-4452-B5F9-5FE10EE45F49}" destId="{F4F42B49-52F4-4EBB-9D86-55451955E87E}" srcOrd="2" destOrd="0" parTransId="{BCB68BBA-0C29-4248-A365-CAA269B35131}" sibTransId="{F3B5784D-74F0-4138-8583-3C98DE843449}"/>
    <dgm:cxn modelId="{A8041FBD-D363-46C6-81FD-0D781C727959}" type="presOf" srcId="{62012BB5-3912-4F01-A309-1F665A1C26D2}" destId="{81A939EE-B3BA-4216-96D0-ADC9231120D9}" srcOrd="0" destOrd="0" presId="urn:microsoft.com/office/officeart/2005/8/layout/radial6"/>
    <dgm:cxn modelId="{E6A5BB7A-A881-48FD-A1E1-2D1EE7C68672}" srcId="{A8B863CC-1E53-4452-B5F9-5FE10EE45F49}" destId="{65770133-6E2D-469F-B117-C616BA3EDF94}" srcOrd="3" destOrd="0" parTransId="{B1306E14-FE28-429C-BE58-A4B34C33AABD}" sibTransId="{CD297319-A81C-4BD4-AA9A-D5B74D32548C}"/>
    <dgm:cxn modelId="{C91078F6-E412-401C-BD2D-E3692FD98F17}" srcId="{A8B863CC-1E53-4452-B5F9-5FE10EE45F49}" destId="{D1DBA352-BA36-46BA-B69D-CFAAFF162B41}" srcOrd="1" destOrd="0" parTransId="{7D8EBB71-32F0-46E4-9C8E-D0BE6D0D7DB7}" sibTransId="{4F2E2BFE-1D3F-420F-BC5C-264463AF4415}"/>
    <dgm:cxn modelId="{6CA87A0B-30AE-48AB-BD19-CF405C5FFE9E}" type="presOf" srcId="{69B1B41F-D892-4150-B369-97489A5E60CC}" destId="{C106E9BC-4F66-4067-9CAC-83B8676C5961}" srcOrd="0" destOrd="0" presId="urn:microsoft.com/office/officeart/2005/8/layout/radial6"/>
    <dgm:cxn modelId="{0B20CD9C-E461-4851-A27E-DEC544BD35F3}" type="presOf" srcId="{A8B863CC-1E53-4452-B5F9-5FE10EE45F49}" destId="{CF0D049C-2E68-44BB-A8D1-89252ECCAD90}" srcOrd="0" destOrd="0" presId="urn:microsoft.com/office/officeart/2005/8/layout/radial6"/>
    <dgm:cxn modelId="{882C89BC-7006-46A4-A562-B8C921508E78}" type="presOf" srcId="{4F2E2BFE-1D3F-420F-BC5C-264463AF4415}" destId="{2D8F2D1D-8563-4788-945A-DBAD57A102DF}" srcOrd="0" destOrd="0" presId="urn:microsoft.com/office/officeart/2005/8/layout/radial6"/>
    <dgm:cxn modelId="{BEC151EB-03E8-49E9-AFDD-9CC2A556AB44}" type="presOf" srcId="{CD297319-A81C-4BD4-AA9A-D5B74D32548C}" destId="{5AC0E93D-C601-475B-8331-D75786CD19A3}" srcOrd="0" destOrd="0" presId="urn:microsoft.com/office/officeart/2005/8/layout/radial6"/>
    <dgm:cxn modelId="{99FC752E-ED5B-4758-8E4B-D1D815D368E2}" srcId="{69B1B41F-D892-4150-B369-97489A5E60CC}" destId="{A8B863CC-1E53-4452-B5F9-5FE10EE45F49}" srcOrd="0" destOrd="0" parTransId="{8873C410-8C97-4ED9-809F-0F9E90251921}" sibTransId="{C3FAAACD-90E8-45FF-B47E-7B09EB73D8AC}"/>
    <dgm:cxn modelId="{1BD24FBF-8921-4870-B30F-F8D0162B83DB}" type="presOf" srcId="{237678A1-1895-4C87-938B-1F9035576004}" destId="{0D96DEF2-2C73-4F3D-8BF2-E5A09C0D43DD}" srcOrd="0" destOrd="0" presId="urn:microsoft.com/office/officeart/2005/8/layout/radial6"/>
    <dgm:cxn modelId="{5A3BC22A-A0F9-463B-8C06-6E2E07487A51}" srcId="{A8B863CC-1E53-4452-B5F9-5FE10EE45F49}" destId="{237678A1-1895-4C87-938B-1F9035576004}" srcOrd="4" destOrd="0" parTransId="{F83414A9-D615-49ED-9605-53B95E6F7054}" sibTransId="{F2071969-BE66-4E2D-A797-5B34106B9A8E}"/>
    <dgm:cxn modelId="{D9E8FB45-4499-4CA7-B75C-D4F1B8DABDD3}" type="presOf" srcId="{88AF7B8A-69F1-45A1-BB56-926BA3E44DF6}" destId="{E45EC14F-B41E-4B36-82E0-0D95D6BF284D}" srcOrd="0" destOrd="0" presId="urn:microsoft.com/office/officeart/2005/8/layout/radial6"/>
    <dgm:cxn modelId="{DBC35DCD-0021-4AFC-9E69-12D5366E8AF4}" type="presOf" srcId="{F3B5784D-74F0-4138-8583-3C98DE843449}" destId="{B5ED4DE4-A74D-4389-BE24-7E44C1ECDA6D}" srcOrd="0" destOrd="0" presId="urn:microsoft.com/office/officeart/2005/8/layout/radial6"/>
    <dgm:cxn modelId="{8BF504BB-E356-4AA3-9148-C86C422D39E2}" type="presParOf" srcId="{C106E9BC-4F66-4067-9CAC-83B8676C5961}" destId="{CF0D049C-2E68-44BB-A8D1-89252ECCAD90}" srcOrd="0" destOrd="0" presId="urn:microsoft.com/office/officeart/2005/8/layout/radial6"/>
    <dgm:cxn modelId="{F3ABAC06-7C73-480D-AA21-63DED3FE0449}" type="presParOf" srcId="{C106E9BC-4F66-4067-9CAC-83B8676C5961}" destId="{81A939EE-B3BA-4216-96D0-ADC9231120D9}" srcOrd="1" destOrd="0" presId="urn:microsoft.com/office/officeart/2005/8/layout/radial6"/>
    <dgm:cxn modelId="{99EBCF13-69B0-4595-A7C8-3DF939B63876}" type="presParOf" srcId="{C106E9BC-4F66-4067-9CAC-83B8676C5961}" destId="{ADB63A2B-B0E0-49EA-8249-C17C02603972}" srcOrd="2" destOrd="0" presId="urn:microsoft.com/office/officeart/2005/8/layout/radial6"/>
    <dgm:cxn modelId="{0F4EAA57-5040-4A48-8887-5E0338255CA0}" type="presParOf" srcId="{C106E9BC-4F66-4067-9CAC-83B8676C5961}" destId="{4EB0BDB2-053B-47BE-A2CD-9C5A0568E280}" srcOrd="3" destOrd="0" presId="urn:microsoft.com/office/officeart/2005/8/layout/radial6"/>
    <dgm:cxn modelId="{D28E1DC4-067C-45BA-BE0B-A29A3A0FCB16}" type="presParOf" srcId="{C106E9BC-4F66-4067-9CAC-83B8676C5961}" destId="{A51AA879-EF67-4A34-BC15-B37BA01105A0}" srcOrd="4" destOrd="0" presId="urn:microsoft.com/office/officeart/2005/8/layout/radial6"/>
    <dgm:cxn modelId="{49D2357B-5CD1-45DA-AAD6-DA78F0D22C64}" type="presParOf" srcId="{C106E9BC-4F66-4067-9CAC-83B8676C5961}" destId="{90297969-A86E-4F44-90B4-24E02954F808}" srcOrd="5" destOrd="0" presId="urn:microsoft.com/office/officeart/2005/8/layout/radial6"/>
    <dgm:cxn modelId="{AEC23E65-3186-4CF9-ADA6-F999AE3973E0}" type="presParOf" srcId="{C106E9BC-4F66-4067-9CAC-83B8676C5961}" destId="{2D8F2D1D-8563-4788-945A-DBAD57A102DF}" srcOrd="6" destOrd="0" presId="urn:microsoft.com/office/officeart/2005/8/layout/radial6"/>
    <dgm:cxn modelId="{E47D9130-5695-4329-9E8C-8F18403FAD4D}" type="presParOf" srcId="{C106E9BC-4F66-4067-9CAC-83B8676C5961}" destId="{A65BE341-2FC7-4FE1-9B32-7F83DEFBFF6F}" srcOrd="7" destOrd="0" presId="urn:microsoft.com/office/officeart/2005/8/layout/radial6"/>
    <dgm:cxn modelId="{B5FB0135-F680-4686-9A6A-BB7F127604B9}" type="presParOf" srcId="{C106E9BC-4F66-4067-9CAC-83B8676C5961}" destId="{56338B82-F867-4D29-909A-B5A4125B8EF2}" srcOrd="8" destOrd="0" presId="urn:microsoft.com/office/officeart/2005/8/layout/radial6"/>
    <dgm:cxn modelId="{17139394-A912-4C5A-8679-EEE6D2A71356}" type="presParOf" srcId="{C106E9BC-4F66-4067-9CAC-83B8676C5961}" destId="{B5ED4DE4-A74D-4389-BE24-7E44C1ECDA6D}" srcOrd="9" destOrd="0" presId="urn:microsoft.com/office/officeart/2005/8/layout/radial6"/>
    <dgm:cxn modelId="{E9AAAC40-9443-4298-8572-A8A7C30104CD}" type="presParOf" srcId="{C106E9BC-4F66-4067-9CAC-83B8676C5961}" destId="{D7C36D05-5CDA-45D9-8716-A5C6C79D677F}" srcOrd="10" destOrd="0" presId="urn:microsoft.com/office/officeart/2005/8/layout/radial6"/>
    <dgm:cxn modelId="{78128B64-A315-4ED8-B95F-A6C86A02E958}" type="presParOf" srcId="{C106E9BC-4F66-4067-9CAC-83B8676C5961}" destId="{E3B0D5BC-8340-4AEE-88C7-B61199274379}" srcOrd="11" destOrd="0" presId="urn:microsoft.com/office/officeart/2005/8/layout/radial6"/>
    <dgm:cxn modelId="{E74D7FB9-340C-4B86-873A-F220F30344D7}" type="presParOf" srcId="{C106E9BC-4F66-4067-9CAC-83B8676C5961}" destId="{5AC0E93D-C601-475B-8331-D75786CD19A3}" srcOrd="12" destOrd="0" presId="urn:microsoft.com/office/officeart/2005/8/layout/radial6"/>
    <dgm:cxn modelId="{06232CF7-FF51-4DA6-BE0D-685F42D42542}" type="presParOf" srcId="{C106E9BC-4F66-4067-9CAC-83B8676C5961}" destId="{0D96DEF2-2C73-4F3D-8BF2-E5A09C0D43DD}" srcOrd="13" destOrd="0" presId="urn:microsoft.com/office/officeart/2005/8/layout/radial6"/>
    <dgm:cxn modelId="{68D326C8-367A-49F0-BC35-3C5E110E935B}" type="presParOf" srcId="{C106E9BC-4F66-4067-9CAC-83B8676C5961}" destId="{5A57E130-59D7-4960-9DA6-F2CD794362A0}" srcOrd="14" destOrd="0" presId="urn:microsoft.com/office/officeart/2005/8/layout/radial6"/>
    <dgm:cxn modelId="{D31E76A7-C2F7-49B4-B0CC-FDAB89B86FAF}" type="presParOf" srcId="{C106E9BC-4F66-4067-9CAC-83B8676C5961}" destId="{4B9CDE21-29E7-4A73-A39C-54B8A85FCACE}" srcOrd="15" destOrd="0" presId="urn:microsoft.com/office/officeart/2005/8/layout/radial6"/>
    <dgm:cxn modelId="{328E12A3-9D97-46B1-9E4C-502CAC2B55B3}" type="presParOf" srcId="{C106E9BC-4F66-4067-9CAC-83B8676C5961}" destId="{2CEE182B-3993-498D-89AD-BAA46AAE95B3}" srcOrd="16" destOrd="0" presId="urn:microsoft.com/office/officeart/2005/8/layout/radial6"/>
    <dgm:cxn modelId="{EF69F3A7-EC43-4174-9497-2B740E478229}" type="presParOf" srcId="{C106E9BC-4F66-4067-9CAC-83B8676C5961}" destId="{865C010E-10D3-464A-95F4-76E64D8AA59D}" srcOrd="17" destOrd="0" presId="urn:microsoft.com/office/officeart/2005/8/layout/radial6"/>
    <dgm:cxn modelId="{9678D85D-2F61-46B2-8AEA-65BCBE9B5E1B}" type="presParOf" srcId="{C106E9BC-4F66-4067-9CAC-83B8676C5961}" destId="{F97A8E10-94E4-4D58-BC48-75A481A5EBE3}" srcOrd="18" destOrd="0" presId="urn:microsoft.com/office/officeart/2005/8/layout/radial6"/>
    <dgm:cxn modelId="{2D226E7F-FD0A-4FF5-8362-207CD34D47A2}" type="presParOf" srcId="{C106E9BC-4F66-4067-9CAC-83B8676C5961}" destId="{E45EC14F-B41E-4B36-82E0-0D95D6BF284D}" srcOrd="19" destOrd="0" presId="urn:microsoft.com/office/officeart/2005/8/layout/radial6"/>
    <dgm:cxn modelId="{0C5640B1-658E-4FD9-9639-BD779251259B}" type="presParOf" srcId="{C106E9BC-4F66-4067-9CAC-83B8676C5961}" destId="{E5463350-1F4D-47B5-8872-8B1FBB476D85}" srcOrd="20" destOrd="0" presId="urn:microsoft.com/office/officeart/2005/8/layout/radial6"/>
    <dgm:cxn modelId="{FA06723C-F31B-4D5D-9167-4FA5ABE721BD}" type="presParOf" srcId="{C106E9BC-4F66-4067-9CAC-83B8676C5961}" destId="{90E74D6F-4BFE-4B35-89C2-FD5F57E511F4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A0D95-94AD-4410-8581-7B800C282228}">
      <dsp:nvSpPr>
        <dsp:cNvPr id="0" name=""/>
        <dsp:cNvSpPr/>
      </dsp:nvSpPr>
      <dsp:spPr>
        <a:xfrm>
          <a:off x="2952328" y="72011"/>
          <a:ext cx="1960760" cy="913501"/>
        </a:xfrm>
        <a:prstGeom prst="round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Referente Alunni </a:t>
          </a:r>
          <a:r>
            <a:rPr lang="it-IT" sz="1400" b="1" kern="1200" dirty="0" err="1"/>
            <a:t>Dva</a:t>
          </a:r>
          <a:endParaRPr lang="it-I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Prof. Salvia Gerardo</a:t>
          </a:r>
        </a:p>
      </dsp:txBody>
      <dsp:txXfrm>
        <a:off x="2996921" y="116604"/>
        <a:ext cx="1871574" cy="824315"/>
      </dsp:txXfrm>
    </dsp:sp>
    <dsp:sp modelId="{65B228A7-6E29-40A5-BE80-C09835FF9D10}">
      <dsp:nvSpPr>
        <dsp:cNvPr id="0" name=""/>
        <dsp:cNvSpPr/>
      </dsp:nvSpPr>
      <dsp:spPr>
        <a:xfrm>
          <a:off x="1850707" y="652873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3069770" y="97772"/>
              </a:moveTo>
              <a:arcTo wR="2392765" hR="2392765" stAng="17186139" swAng="10890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AB11-2AC0-4E68-B669-84B907587E30}">
      <dsp:nvSpPr>
        <dsp:cNvPr id="0" name=""/>
        <dsp:cNvSpPr/>
      </dsp:nvSpPr>
      <dsp:spPr>
        <a:xfrm>
          <a:off x="5040552" y="1080120"/>
          <a:ext cx="2061537" cy="1166424"/>
        </a:xfrm>
        <a:prstGeom prst="roundRect">
          <a:avLst/>
        </a:prstGeom>
        <a:solidFill>
          <a:srgbClr val="FF66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Referente Alunni con Bisogni Educativi Speciali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Prof. </a:t>
          </a:r>
          <a:r>
            <a:rPr lang="it-IT" sz="1400" kern="1200" dirty="0" err="1"/>
            <a:t>Chiriatti</a:t>
          </a:r>
          <a:r>
            <a:rPr lang="it-IT" sz="1400" kern="1200" dirty="0"/>
            <a:t> Cesario</a:t>
          </a:r>
        </a:p>
      </dsp:txBody>
      <dsp:txXfrm>
        <a:off x="5097492" y="1137060"/>
        <a:ext cx="1947657" cy="1052544"/>
      </dsp:txXfrm>
    </dsp:sp>
    <dsp:sp modelId="{FE08F4E2-49B3-4DBF-82D6-8FFCB2534CFD}">
      <dsp:nvSpPr>
        <dsp:cNvPr id="0" name=""/>
        <dsp:cNvSpPr/>
      </dsp:nvSpPr>
      <dsp:spPr>
        <a:xfrm>
          <a:off x="1660991" y="640807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4656125" y="1616538"/>
              </a:moveTo>
              <a:arcTo wR="2392765" hR="2392765" stAng="20464226" swAng="16251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2C49-5C45-4017-904D-ED51ECDBBB40}">
      <dsp:nvSpPr>
        <dsp:cNvPr id="0" name=""/>
        <dsp:cNvSpPr/>
      </dsp:nvSpPr>
      <dsp:spPr>
        <a:xfrm>
          <a:off x="5256584" y="3384379"/>
          <a:ext cx="2011203" cy="103423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Collaboratore del </a:t>
          </a:r>
          <a:r>
            <a:rPr lang="it-IT" sz="1400" b="1" kern="1200" dirty="0" err="1"/>
            <a:t>D.S.</a:t>
          </a:r>
          <a:endParaRPr lang="it-I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Prof.ssa </a:t>
          </a:r>
          <a:r>
            <a:rPr lang="it-IT" sz="1400" kern="1200" dirty="0" err="1"/>
            <a:t>Bruscagin</a:t>
          </a:r>
          <a:r>
            <a:rPr lang="it-IT" sz="1400" kern="1200" dirty="0"/>
            <a:t> Elisabetta</a:t>
          </a:r>
        </a:p>
      </dsp:txBody>
      <dsp:txXfrm>
        <a:off x="5307071" y="3434866"/>
        <a:ext cx="1910229" cy="933261"/>
      </dsp:txXfrm>
    </dsp:sp>
    <dsp:sp modelId="{132B7BC2-48B2-4DF5-884B-F0D43C6FCDA9}">
      <dsp:nvSpPr>
        <dsp:cNvPr id="0" name=""/>
        <dsp:cNvSpPr/>
      </dsp:nvSpPr>
      <dsp:spPr>
        <a:xfrm>
          <a:off x="1990559" y="230952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3967219" y="4194548"/>
              </a:moveTo>
              <a:arcTo wR="2392765" hR="2392765" stAng="2931122" swAng="14820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A7D1F-953F-4CD1-B2C7-9BDE5707C135}">
      <dsp:nvSpPr>
        <dsp:cNvPr id="0" name=""/>
        <dsp:cNvSpPr/>
      </dsp:nvSpPr>
      <dsp:spPr>
        <a:xfrm>
          <a:off x="3014097" y="4752528"/>
          <a:ext cx="2036706" cy="925341"/>
        </a:xfrm>
        <a:prstGeom prst="roundRect">
          <a:avLst/>
        </a:prstGeom>
        <a:solidFill>
          <a:srgbClr val="FF5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Referente Area Salute </a:t>
          </a:r>
          <a:r>
            <a:rPr lang="it-IT" sz="1400" kern="1200" dirty="0"/>
            <a:t>Prof.ssa De Gioia Cecilia</a:t>
          </a:r>
        </a:p>
      </dsp:txBody>
      <dsp:txXfrm>
        <a:off x="3059268" y="4797699"/>
        <a:ext cx="1946364" cy="834999"/>
      </dsp:txXfrm>
    </dsp:sp>
    <dsp:sp modelId="{37A8195B-3790-499D-9462-70416915E68A}">
      <dsp:nvSpPr>
        <dsp:cNvPr id="0" name=""/>
        <dsp:cNvSpPr/>
      </dsp:nvSpPr>
      <dsp:spPr>
        <a:xfrm>
          <a:off x="1104597" y="299210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1897719" y="4733760"/>
              </a:moveTo>
              <a:arcTo wR="2392765" hR="2392765" stAng="6116420" swAng="17132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7BB5B-2BE2-4689-9543-6398FE4D4E03}">
      <dsp:nvSpPr>
        <dsp:cNvPr id="0" name=""/>
        <dsp:cNvSpPr/>
      </dsp:nvSpPr>
      <dsp:spPr>
        <a:xfrm>
          <a:off x="576073" y="3384371"/>
          <a:ext cx="2028450" cy="1119376"/>
        </a:xfrm>
        <a:prstGeom prst="round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Referente Area Informatica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Prof.ssa Fedele Maria Rosa</a:t>
          </a:r>
        </a:p>
      </dsp:txBody>
      <dsp:txXfrm>
        <a:off x="630716" y="3439014"/>
        <a:ext cx="1919164" cy="1010090"/>
      </dsp:txXfrm>
    </dsp:sp>
    <dsp:sp modelId="{8AA5ACFC-6AE9-47B1-AB56-C8E9A9EEB387}">
      <dsp:nvSpPr>
        <dsp:cNvPr id="0" name=""/>
        <dsp:cNvSpPr/>
      </dsp:nvSpPr>
      <dsp:spPr>
        <a:xfrm>
          <a:off x="1331100" y="370666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78826" y="3001874"/>
              </a:moveTo>
              <a:arcTo wR="2392765" hR="2392765" stAng="9915139" swAng="174333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6747F-BEAD-449C-A475-EE8C0753D9B0}">
      <dsp:nvSpPr>
        <dsp:cNvPr id="0" name=""/>
        <dsp:cNvSpPr/>
      </dsp:nvSpPr>
      <dsp:spPr>
        <a:xfrm>
          <a:off x="648076" y="1166431"/>
          <a:ext cx="1928690" cy="993814"/>
        </a:xfrm>
        <a:prstGeom prst="roundRect">
          <a:avLst/>
        </a:prstGeom>
        <a:solidFill>
          <a:srgbClr val="005C2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Referente Area Intercultura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Prof. Barbaglia Roberto</a:t>
          </a:r>
        </a:p>
      </dsp:txBody>
      <dsp:txXfrm>
        <a:off x="696590" y="1214945"/>
        <a:ext cx="1831662" cy="896786"/>
      </dsp:txXfrm>
    </dsp:sp>
    <dsp:sp modelId="{8EEB6F8A-E474-41C8-A74F-3F65AFF45A1E}">
      <dsp:nvSpPr>
        <dsp:cNvPr id="0" name=""/>
        <dsp:cNvSpPr/>
      </dsp:nvSpPr>
      <dsp:spPr>
        <a:xfrm>
          <a:off x="993774" y="693724"/>
          <a:ext cx="4785530" cy="4785530"/>
        </a:xfrm>
        <a:custGeom>
          <a:avLst/>
          <a:gdLst/>
          <a:ahLst/>
          <a:cxnLst/>
          <a:rect l="0" t="0" r="0" b="0"/>
          <a:pathLst>
            <a:path>
              <a:moveTo>
                <a:pt x="973646" y="466258"/>
              </a:moveTo>
              <a:arcTo wR="2392765" hR="2392765" stAng="14017416" swAng="15396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74D6F-4BFE-4B35-89C2-FD5F57E511F4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13114286"/>
            <a:gd name="adj2" fmla="val 16200000"/>
            <a:gd name="adj3" fmla="val 3896"/>
          </a:avLst>
        </a:prstGeom>
        <a:solidFill>
          <a:schemeClr val="accent5">
            <a:hueOff val="3812468"/>
            <a:satOff val="0"/>
            <a:lumOff val="-2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A8E10-94E4-4D58-BC48-75A481A5EBE3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10028571"/>
            <a:gd name="adj2" fmla="val 13114286"/>
            <a:gd name="adj3" fmla="val 3896"/>
          </a:avLst>
        </a:prstGeom>
        <a:solidFill>
          <a:schemeClr val="accent5">
            <a:hueOff val="3177057"/>
            <a:satOff val="0"/>
            <a:lumOff val="-232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CDE21-29E7-4A73-A39C-54B8A85FCACE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6942857"/>
            <a:gd name="adj2" fmla="val 10028571"/>
            <a:gd name="adj3" fmla="val 3896"/>
          </a:avLst>
        </a:prstGeom>
        <a:solidFill>
          <a:schemeClr val="accent5">
            <a:hueOff val="2541646"/>
            <a:satOff val="0"/>
            <a:lumOff val="-185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0E93D-C601-475B-8331-D75786CD19A3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3857143"/>
            <a:gd name="adj2" fmla="val 6942857"/>
            <a:gd name="adj3" fmla="val 3896"/>
          </a:avLst>
        </a:prstGeom>
        <a:solidFill>
          <a:schemeClr val="accent5">
            <a:hueOff val="1906234"/>
            <a:satOff val="0"/>
            <a:lumOff val="-139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D4DE4-A74D-4389-BE24-7E44C1ECDA6D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771429"/>
            <a:gd name="adj2" fmla="val 3857143"/>
            <a:gd name="adj3" fmla="val 3896"/>
          </a:avLst>
        </a:prstGeom>
        <a:solidFill>
          <a:schemeClr val="accent5">
            <a:hueOff val="1270823"/>
            <a:satOff val="0"/>
            <a:lumOff val="-92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F2D1D-8563-4788-945A-DBAD57A102DF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19285714"/>
            <a:gd name="adj2" fmla="val 771429"/>
            <a:gd name="adj3" fmla="val 3896"/>
          </a:avLst>
        </a:prstGeom>
        <a:solidFill>
          <a:schemeClr val="accent5">
            <a:hueOff val="635411"/>
            <a:satOff val="0"/>
            <a:lumOff val="-46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0BDB2-053B-47BE-A2CD-9C5A0568E280}">
      <dsp:nvSpPr>
        <dsp:cNvPr id="0" name=""/>
        <dsp:cNvSpPr/>
      </dsp:nvSpPr>
      <dsp:spPr>
        <a:xfrm>
          <a:off x="1204352" y="597983"/>
          <a:ext cx="5304665" cy="5304665"/>
        </a:xfrm>
        <a:prstGeom prst="blockArc">
          <a:avLst>
            <a:gd name="adj1" fmla="val 16200000"/>
            <a:gd name="adj2" fmla="val 19285714"/>
            <a:gd name="adj3" fmla="val 389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049C-2E68-44BB-A8D1-89252ECCAD90}">
      <dsp:nvSpPr>
        <dsp:cNvPr id="0" name=""/>
        <dsp:cNvSpPr/>
      </dsp:nvSpPr>
      <dsp:spPr>
        <a:xfrm>
          <a:off x="2831414" y="2225046"/>
          <a:ext cx="2050540" cy="20505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/>
            <a:t>Rapporti Scuola-Famiglia</a:t>
          </a:r>
        </a:p>
      </dsp:txBody>
      <dsp:txXfrm>
        <a:off x="3131709" y="2525341"/>
        <a:ext cx="1449950" cy="1449950"/>
      </dsp:txXfrm>
    </dsp:sp>
    <dsp:sp modelId="{81A939EE-B3BA-4216-96D0-ADC9231120D9}">
      <dsp:nvSpPr>
        <dsp:cNvPr id="0" name=""/>
        <dsp:cNvSpPr/>
      </dsp:nvSpPr>
      <dsp:spPr>
        <a:xfrm>
          <a:off x="2998450" y="-132817"/>
          <a:ext cx="1716468" cy="15649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Consigli di classe</a:t>
          </a:r>
        </a:p>
      </dsp:txBody>
      <dsp:txXfrm>
        <a:off x="3249821" y="96364"/>
        <a:ext cx="1213726" cy="1106587"/>
      </dsp:txXfrm>
    </dsp:sp>
    <dsp:sp modelId="{A51AA879-EF67-4A34-BC15-B37BA01105A0}">
      <dsp:nvSpPr>
        <dsp:cNvPr id="0" name=""/>
        <dsp:cNvSpPr/>
      </dsp:nvSpPr>
      <dsp:spPr>
        <a:xfrm>
          <a:off x="4651130" y="576068"/>
          <a:ext cx="2477663" cy="2105527"/>
        </a:xfrm>
        <a:prstGeom prst="ellipse">
          <a:avLst/>
        </a:prstGeom>
        <a:solidFill>
          <a:schemeClr val="accent5">
            <a:hueOff val="635411"/>
            <a:satOff val="0"/>
            <a:lumOff val="-4640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Offerte di iniziative extrascolastiche e di giochi sportivi</a:t>
          </a:r>
        </a:p>
      </dsp:txBody>
      <dsp:txXfrm>
        <a:off x="5013975" y="884415"/>
        <a:ext cx="1751973" cy="1488833"/>
      </dsp:txXfrm>
    </dsp:sp>
    <dsp:sp modelId="{A65BE341-2FC7-4FE1-9B32-7F83DEFBFF6F}">
      <dsp:nvSpPr>
        <dsp:cNvPr id="0" name=""/>
        <dsp:cNvSpPr/>
      </dsp:nvSpPr>
      <dsp:spPr>
        <a:xfrm>
          <a:off x="5122907" y="2664294"/>
          <a:ext cx="2538466" cy="2329446"/>
        </a:xfrm>
        <a:prstGeom prst="ellipse">
          <a:avLst/>
        </a:prstGeom>
        <a:solidFill>
          <a:schemeClr val="accent5">
            <a:hueOff val="1270823"/>
            <a:satOff val="0"/>
            <a:lumOff val="-9281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kern="1200" dirty="0">
              <a:solidFill>
                <a:schemeClr val="bg1"/>
              </a:solidFill>
            </a:rPr>
            <a:t>Assemblee di classe per illustrare la programmazione e gli itinerari di lavoro</a:t>
          </a:r>
        </a:p>
      </dsp:txBody>
      <dsp:txXfrm>
        <a:off x="5494657" y="3005433"/>
        <a:ext cx="1794966" cy="1647168"/>
      </dsp:txXfrm>
    </dsp:sp>
    <dsp:sp modelId="{D7C36D05-5CDA-45D9-8716-A5C6C79D677F}">
      <dsp:nvSpPr>
        <dsp:cNvPr id="0" name=""/>
        <dsp:cNvSpPr/>
      </dsp:nvSpPr>
      <dsp:spPr>
        <a:xfrm>
          <a:off x="4013454" y="4672713"/>
          <a:ext cx="1943229" cy="1841432"/>
        </a:xfrm>
        <a:prstGeom prst="ellipse">
          <a:avLst/>
        </a:prstGeom>
        <a:solidFill>
          <a:schemeClr val="accent5">
            <a:hueOff val="1906234"/>
            <a:satOff val="0"/>
            <a:lumOff val="-13921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Incontri a scuola e nel territorio (spettacoli, feste di fine anno…)</a:t>
          </a:r>
        </a:p>
      </dsp:txBody>
      <dsp:txXfrm>
        <a:off x="4298033" y="4942384"/>
        <a:ext cx="1374071" cy="1302090"/>
      </dsp:txXfrm>
    </dsp:sp>
    <dsp:sp modelId="{0D96DEF2-2C73-4F3D-8BF2-E5A09C0D43DD}">
      <dsp:nvSpPr>
        <dsp:cNvPr id="0" name=""/>
        <dsp:cNvSpPr/>
      </dsp:nvSpPr>
      <dsp:spPr>
        <a:xfrm>
          <a:off x="1823611" y="4752527"/>
          <a:ext cx="1809380" cy="1681803"/>
        </a:xfrm>
        <a:prstGeom prst="ellipse">
          <a:avLst/>
        </a:prstGeom>
        <a:solidFill>
          <a:schemeClr val="accent5">
            <a:hueOff val="2541646"/>
            <a:satOff val="0"/>
            <a:lumOff val="-18562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Colloqui individuali</a:t>
          </a:r>
        </a:p>
      </dsp:txBody>
      <dsp:txXfrm>
        <a:off x="2088589" y="4998821"/>
        <a:ext cx="1279424" cy="1189215"/>
      </dsp:txXfrm>
    </dsp:sp>
    <dsp:sp modelId="{2CEE182B-3993-498D-89AD-BAA46AAE95B3}">
      <dsp:nvSpPr>
        <dsp:cNvPr id="0" name=""/>
        <dsp:cNvSpPr/>
      </dsp:nvSpPr>
      <dsp:spPr>
        <a:xfrm>
          <a:off x="115490" y="2736307"/>
          <a:ext cx="2411478" cy="2185420"/>
        </a:xfrm>
        <a:prstGeom prst="ellipse">
          <a:avLst/>
        </a:prstGeom>
        <a:solidFill>
          <a:schemeClr val="accent5">
            <a:hueOff val="3177057"/>
            <a:satOff val="0"/>
            <a:lumOff val="-23202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Riunioni di presentazione di progetti e attività svolte dagli alunni</a:t>
          </a:r>
        </a:p>
      </dsp:txBody>
      <dsp:txXfrm>
        <a:off x="468643" y="3056354"/>
        <a:ext cx="1705172" cy="1545326"/>
      </dsp:txXfrm>
    </dsp:sp>
    <dsp:sp modelId="{E45EC14F-B41E-4B36-82E0-0D95D6BF284D}">
      <dsp:nvSpPr>
        <dsp:cNvPr id="0" name=""/>
        <dsp:cNvSpPr/>
      </dsp:nvSpPr>
      <dsp:spPr>
        <a:xfrm>
          <a:off x="608654" y="576068"/>
          <a:ext cx="2429506" cy="2105527"/>
        </a:xfrm>
        <a:prstGeom prst="ellipse">
          <a:avLst/>
        </a:prstGeom>
        <a:solidFill>
          <a:schemeClr val="accent5">
            <a:hueOff val="3812468"/>
            <a:satOff val="0"/>
            <a:lumOff val="-27843"/>
            <a:alphaOff val="0"/>
          </a:schemeClr>
        </a:solidFill>
        <a:ln w="12700" cap="flat" cmpd="sng" algn="ctr">
          <a:solidFill>
            <a:srgbClr val="11111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bg1"/>
              </a:solidFill>
            </a:rPr>
            <a:t>Proposte di iniziative a sostegno delle famiglie o del singolo alunno</a:t>
          </a:r>
        </a:p>
      </dsp:txBody>
      <dsp:txXfrm>
        <a:off x="964447" y="884415"/>
        <a:ext cx="1717920" cy="1488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332B77-C83A-477C-9D26-F772EB5F0B6E}" type="datetime1">
              <a:rPr lang="it-IT" smtClean="0"/>
              <a:pPr rtl="0"/>
              <a:t>10/01/2022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it-IT" smtClean="0"/>
              <a:pPr rtl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12A4362-F69C-4DB8-A5FE-502F0CAFDBDE}" type="datetime1">
              <a:rPr lang="it-IT" noProof="0" smtClean="0"/>
              <a:pPr rtl="0"/>
              <a:t>10/01/2022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7596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4322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4469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0970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5315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27712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62405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55108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9620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228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112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0512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9946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015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9094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4692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72670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A1D7B6F-E65C-42E7-86A5-0A01C6C95227}" type="slidenum">
              <a:rPr lang="it-IT" smtClean="0"/>
              <a:pPr rtl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012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afico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SCHEMA</a:t>
            </a:r>
          </a:p>
        </p:txBody>
      </p:sp>
      <p:sp>
        <p:nvSpPr>
          <p:cNvPr id="42" name="Segnaposto immagine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Presentazione</a:t>
            </a:r>
            <a:br>
              <a:rPr lang="it-IT" noProof="0"/>
            </a:br>
            <a:r>
              <a:rPr lang="it-IT" noProof="0"/>
              <a:t>Titolo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 dirty="0"/>
              <a:t>MESE </a:t>
            </a:r>
            <a:br>
              <a:rPr lang="it-IT" noProof="0" dirty="0"/>
            </a:br>
            <a:r>
              <a:rPr lang="it-IT" noProof="0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xmlns="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i ringrazi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Elemento grafico 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Grazie!</a:t>
            </a:r>
          </a:p>
        </p:txBody>
      </p:sp>
      <p:grpSp>
        <p:nvGrpSpPr>
          <p:cNvPr id="23" name="Elemento grafico 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0" name="Segnaposto immagine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35" name="Segnaposto testo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lemento grafico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igura a mano libera: Forma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Presentazione</a:t>
            </a:r>
            <a:br>
              <a:rPr lang="it-IT" noProof="0"/>
            </a:br>
            <a:r>
              <a:rPr lang="it-IT" noProof="0"/>
              <a:t>Titolo</a:t>
            </a:r>
          </a:p>
        </p:txBody>
      </p:sp>
      <p:sp>
        <p:nvSpPr>
          <p:cNvPr id="23" name="Sottotitolo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divisore</a:t>
            </a:r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1" name="Segnaposto testo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 rtl="0"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 rtl="0"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8" name="Segnaposto contenuto 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 rtl="0"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 rtl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18" name="Segnaposto contenuto 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9" name="Segnaposto testo 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 rtl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20" name="Segnaposto contenuto 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19" name="Segnaposto testo 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 rtl="0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7" name="Segnaposto immagine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8" name="Segnaposto testo 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 rtl="0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 rtl="0"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xmlns="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della 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grpSp>
        <p:nvGrpSpPr>
          <p:cNvPr id="31" name="Elemento grafico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5" name="Elemento grafico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Segnaposto immagine 15">
            <a:extLst>
              <a:ext uri="{FF2B5EF4-FFF2-40B4-BE49-F238E27FC236}">
                <a16:creationId xmlns:a16="http://schemas.microsoft.com/office/drawing/2014/main" xmlns="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8" name="Elemento grafico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divisore</a:t>
            </a:r>
          </a:p>
        </p:txBody>
      </p:sp>
      <p:grpSp>
        <p:nvGrpSpPr>
          <p:cNvPr id="26" name="Elemento grafico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emento grafico 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3" name="Segnaposto testo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1</a:t>
            </a:r>
          </a:p>
        </p:txBody>
      </p:sp>
      <p:sp>
        <p:nvSpPr>
          <p:cNvPr id="26" name="Segnaposto testo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33" name="Segnaposto testo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2</a:t>
            </a:r>
          </a:p>
        </p:txBody>
      </p:sp>
      <p:sp>
        <p:nvSpPr>
          <p:cNvPr id="34" name="Segnaposto testo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37" name="Segnaposto testo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3</a:t>
            </a:r>
          </a:p>
        </p:txBody>
      </p:sp>
      <p:sp>
        <p:nvSpPr>
          <p:cNvPr id="38" name="Segnaposto testo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0" name="Segnaposto testo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3" name="Segnaposto testo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5" name="Segnaposto testo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6" name="Segnaposto testo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8" name="Segnaposto testo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49" name="Segnaposto testo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0" name="Segnaposto testo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55" name="Segnaposto immagine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6" name="Segnaposto immagine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7" name="Segnaposto immagine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8" name="Segnaposto immagine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Come usare questo modello</a:t>
            </a:r>
          </a:p>
        </p:txBody>
      </p:sp>
    </p:spTree>
    <p:extLst>
      <p:ext uri="{BB962C8B-B14F-4D97-AF65-F5344CB8AC3E}">
        <p14:creationId xmlns:p14="http://schemas.microsoft.com/office/powerpoint/2010/main" xmlns="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s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Elemento grafico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0" name="Elemento grafico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Layout testo 1</a:t>
            </a:r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grpSp>
        <p:nvGrpSpPr>
          <p:cNvPr id="19" name="Elemento grafico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1" name="Figura a mano libera: Forma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4" name="Segnaposto immagine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xmlns="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Elemento grafico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 noProof="0"/>
              <a:t>GG.MM.20XX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Elemento grafico 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2" name="Elemento grafico 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6" name="Titolo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Layout testo 2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8" name="Segnaposto testo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sp>
        <p:nvSpPr>
          <p:cNvPr id="20" name="Segnaposto testo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</p:txBody>
      </p:sp>
      <p:grpSp>
        <p:nvGrpSpPr>
          <p:cNvPr id="22" name="Elemento grafico 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5" name="Figura a mano libera: Forma 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7" name="Segnaposto immagine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xmlns="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con sottotito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Elemento grafico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Titolo sezione 1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 rtl="0"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0" name="Elemento grafico 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1" name="Elemento grafico 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Confronto</a:t>
            </a:r>
          </a:p>
        </p:txBody>
      </p:sp>
      <p:sp>
        <p:nvSpPr>
          <p:cNvPr id="15" name="Segnaposto testo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Titolo sezione 1</a:t>
            </a:r>
          </a:p>
        </p:txBody>
      </p:sp>
      <p:sp>
        <p:nvSpPr>
          <p:cNvPr id="16" name="Segnaposto contenuto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 rtl="0"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it-IT" noProof="0"/>
              <a:t>Fare clic per modificare stili del testo dello schema</a:t>
            </a:r>
          </a:p>
          <a:p>
            <a:pPr lvl="1" rtl="0"/>
            <a:r>
              <a:rPr lang="it-IT" noProof="0"/>
              <a:t>Secondo livello</a:t>
            </a: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con grafico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3" name="Segnaposto grafico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un grafico</a:t>
            </a:r>
          </a:p>
        </p:txBody>
      </p:sp>
      <p:sp>
        <p:nvSpPr>
          <p:cNvPr id="27" name="Figura a mano libera: Forma 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28" name="Figura a mano libera: Forma 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Elemento grafico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6" name="Elemento grafico 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7" name="Elemento grafico 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Diapositiva con tabella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 rtl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5" name="Segnaposto tabella 14">
            <a:extLst>
              <a:ext uri="{FF2B5EF4-FFF2-40B4-BE49-F238E27FC236}">
                <a16:creationId xmlns:a16="http://schemas.microsoft.com/office/drawing/2014/main" xmlns="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una tabella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xmlns="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xmlns="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Elemento grafico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8" name="Figura a mano libera: Forma 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grpSp>
        <p:nvGrpSpPr>
          <p:cNvPr id="9" name="Elemento grafico 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 rtl="0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0" name="Segnaposto immagine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5" name="Titolo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Immagine grande</a:t>
            </a:r>
          </a:p>
        </p:txBody>
      </p:sp>
    </p:spTree>
    <p:extLst>
      <p:ext uri="{BB962C8B-B14F-4D97-AF65-F5344CB8AC3E}">
        <p14:creationId xmlns:p14="http://schemas.microsoft.com/office/powerpoint/2010/main" xmlns="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Elemento grafico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  <p:sp>
        <p:nvSpPr>
          <p:cNvPr id="13" name="Segnaposto elemento multimediale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it-IT" noProof="0"/>
              <a:t>Fare clic sull'icona per aggiungere file multimediali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it-IT" noProof="0"/>
              <a:t> </a:t>
            </a:r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GG.MM.20XX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AGGIUNGERE UN 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xmlns="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viavallagarina.edu.i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r>
              <a:rPr lang="it-IT" sz="3200" dirty="0"/>
              <a:t>SCUOLA SECONDARIA DI I GRADO </a:t>
            </a:r>
            <a:br>
              <a:rPr lang="it-IT" sz="3200" dirty="0"/>
            </a:br>
            <a:r>
              <a:rPr lang="it-IT" sz="3200" dirty="0"/>
              <a:t>«G. VICO»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126323" y="5159398"/>
            <a:ext cx="3963590" cy="858767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it-IT" dirty="0"/>
              <a:t>PRESENTAZIONE</a:t>
            </a:r>
          </a:p>
          <a:p>
            <a:pPr rtl="0"/>
            <a:r>
              <a:rPr lang="it-IT" dirty="0"/>
              <a:t>SCUOLA</a:t>
            </a:r>
          </a:p>
        </p:txBody>
      </p:sp>
      <p:sp>
        <p:nvSpPr>
          <p:cNvPr id="4" name="Rettangolo 3"/>
          <p:cNvSpPr/>
          <p:nvPr/>
        </p:nvSpPr>
        <p:spPr>
          <a:xfrm>
            <a:off x="484431" y="233348"/>
            <a:ext cx="11223137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111111"/>
            </a:solidFill>
          </a:ln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it-IT" sz="5400" spc="600" dirty="0">
                <a:solidFill>
                  <a:srgbClr val="111111"/>
                </a:solidFill>
                <a:latin typeface="Cooper Black" panose="0208090404030B020404" pitchFamily="18" charset="0"/>
              </a:rPr>
              <a:t>I.C.S. VIA VAL LAGARINA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D5D4020A-EDCB-459C-92DB-5721EBEC4804}"/>
              </a:ext>
            </a:extLst>
          </p:cNvPr>
          <p:cNvSpPr/>
          <p:nvPr/>
        </p:nvSpPr>
        <p:spPr>
          <a:xfrm rot="21135317">
            <a:off x="-12258" y="1859978"/>
            <a:ext cx="59570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16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Berlin Sans FB Demi" panose="020E0802020502020306" pitchFamily="34" charset="0"/>
              </a:rPr>
              <a:t>OPEN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xmlns="" id="{51B01378-5D77-4992-8147-E8D032BADAB2}"/>
              </a:ext>
            </a:extLst>
          </p:cNvPr>
          <p:cNvSpPr/>
          <p:nvPr/>
        </p:nvSpPr>
        <p:spPr>
          <a:xfrm rot="21166768">
            <a:off x="201499" y="3897945"/>
            <a:ext cx="55295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kern="3300" cap="none" spc="102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DAY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9774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810"/>
    </mc:Choice>
    <mc:Fallback>
      <p:transition spd="slow" advTm="5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7DDCA35-6FFD-45B0-B064-7BC6A19A78E7}"/>
              </a:ext>
            </a:extLst>
          </p:cNvPr>
          <p:cNvSpPr txBox="1"/>
          <p:nvPr/>
        </p:nvSpPr>
        <p:spPr>
          <a:xfrm>
            <a:off x="-25400" y="0"/>
            <a:ext cx="1221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0" algn="ctr">
              <a:buFont typeface="Georgia" pitchFamily="18" charset="0"/>
              <a:buNone/>
            </a:pPr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PROGETTO SALUTE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EFD1926-174C-41A7-AE1F-FC5CA8BD687A}"/>
              </a:ext>
            </a:extLst>
          </p:cNvPr>
          <p:cNvSpPr txBox="1"/>
          <p:nvPr/>
        </p:nvSpPr>
        <p:spPr>
          <a:xfrm>
            <a:off x="0" y="830997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0" algn="ctr">
              <a:buFont typeface="Georgia" pitchFamily="18" charset="0"/>
              <a:buNone/>
            </a:pPr>
            <a:r>
              <a:rPr lang="it-IT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Rete di scuole che promuovono la salute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xmlns="" id="{D9182A20-BCA0-41FC-95A6-6DF6281BBC84}"/>
              </a:ext>
            </a:extLst>
          </p:cNvPr>
          <p:cNvSpPr txBox="1">
            <a:spLocks/>
          </p:cNvSpPr>
          <p:nvPr/>
        </p:nvSpPr>
        <p:spPr>
          <a:xfrm>
            <a:off x="1115436" y="2714635"/>
            <a:ext cx="9961128" cy="331236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dirty="0">
                <a:solidFill>
                  <a:srgbClr val="00B0F0"/>
                </a:solidFill>
              </a:rPr>
              <a:t>LIFE SKILLS</a:t>
            </a:r>
            <a:endParaRPr lang="it-IT" sz="2800" b="0" dirty="0">
              <a:solidFill>
                <a:srgbClr val="00B0F0"/>
              </a:solidFill>
            </a:endParaRP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EDUCAZIONE ALL’AFFETTIVITA’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PERCORSO PREVENZIONE DELLE DIPENDENZE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BULLISMO - CYBERBULLISMO</a:t>
            </a: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9412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30"/>
    </mc:Choice>
    <mc:Fallback>
      <p:transition spd="slow" advTm="4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7DDCA35-6FFD-45B0-B064-7BC6A19A78E7}"/>
              </a:ext>
            </a:extLst>
          </p:cNvPr>
          <p:cNvSpPr txBox="1"/>
          <p:nvPr/>
        </p:nvSpPr>
        <p:spPr>
          <a:xfrm>
            <a:off x="-25400" y="0"/>
            <a:ext cx="1221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0" algn="ctr">
              <a:buFont typeface="Georgia" pitchFamily="18" charset="0"/>
              <a:buNone/>
            </a:pPr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LABORATORI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xmlns="" id="{D9182A20-BCA0-41FC-95A6-6DF6281BBC84}"/>
              </a:ext>
            </a:extLst>
          </p:cNvPr>
          <p:cNvSpPr txBox="1">
            <a:spLocks/>
          </p:cNvSpPr>
          <p:nvPr/>
        </p:nvSpPr>
        <p:spPr>
          <a:xfrm>
            <a:off x="1473245" y="978600"/>
            <a:ext cx="9961128" cy="331236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DI SCIENZE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D’INFORMATICA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D’INGLESE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DI MUSICA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BIBLIOTECA MULTIMEDIALE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DI ARTE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LABORATORIO DI TEATRO</a:t>
            </a:r>
          </a:p>
          <a:p>
            <a:pPr marL="868680" indent="-685800" algn="l">
              <a:lnSpc>
                <a:spcPct val="150000"/>
              </a:lnSpc>
            </a:pPr>
            <a:r>
              <a:rPr lang="it-IT" sz="2800" b="0" dirty="0"/>
              <a:t>PALESTRA </a:t>
            </a:r>
          </a:p>
          <a:p>
            <a:pPr marL="868680" indent="-685800" algn="l">
              <a:lnSpc>
                <a:spcPct val="150000"/>
              </a:lnSpc>
            </a:pPr>
            <a:endParaRPr lang="it-IT" sz="2800" b="0" dirty="0"/>
          </a:p>
          <a:p>
            <a:pPr marL="868680" indent="-685800" algn="l">
              <a:lnSpc>
                <a:spcPct val="150000"/>
              </a:lnSpc>
            </a:pPr>
            <a:endParaRPr lang="it-IT" sz="2800" b="0" dirty="0"/>
          </a:p>
          <a:p>
            <a:pPr marL="868680" indent="-685800" algn="l">
              <a:lnSpc>
                <a:spcPct val="150000"/>
              </a:lnSpc>
            </a:pPr>
            <a:endParaRPr lang="it-I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49712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30"/>
    </mc:Choice>
    <mc:Fallback>
      <p:transition spd="slow" advTm="43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001B5F6A-0268-444E-888F-0632CFE64A03}"/>
              </a:ext>
            </a:extLst>
          </p:cNvPr>
          <p:cNvSpPr txBox="1"/>
          <p:nvPr/>
        </p:nvSpPr>
        <p:spPr>
          <a:xfrm>
            <a:off x="3042557" y="131552"/>
            <a:ext cx="61068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SCUOLA E SPORT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7D568359-4918-4E79-9ED2-7298E1EA5B66}"/>
              </a:ext>
            </a:extLst>
          </p:cNvPr>
          <p:cNvSpPr txBox="1"/>
          <p:nvPr/>
        </p:nvSpPr>
        <p:spPr>
          <a:xfrm>
            <a:off x="1959569" y="1318005"/>
            <a:ext cx="9119247" cy="422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it-IT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GIOCHI DI SQUADRA</a:t>
            </a:r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it-IT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TORNEI DI PALLAVOLO, CALCETTO E BASKET</a:t>
            </a:r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it-IT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PING PONG</a:t>
            </a:r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it-IT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GIOCHI SPORTIVI STUDENTESCHI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5189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117"/>
    </mc:Choice>
    <mc:Fallback>
      <p:transition spd="slow" advTm="41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559FF8A-FCBA-42A4-8334-FEF1788769E5}"/>
              </a:ext>
            </a:extLst>
          </p:cNvPr>
          <p:cNvSpPr txBox="1"/>
          <p:nvPr/>
        </p:nvSpPr>
        <p:spPr>
          <a:xfrm>
            <a:off x="3428523" y="0"/>
            <a:ext cx="53349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PROGETTI  PON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3CF1ED2-4DC7-41EB-A332-93F291E86158}"/>
              </a:ext>
            </a:extLst>
          </p:cNvPr>
          <p:cNvSpPr txBox="1"/>
          <p:nvPr/>
        </p:nvSpPr>
        <p:spPr>
          <a:xfrm>
            <a:off x="1479261" y="1056058"/>
            <a:ext cx="4484216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PON REALIZZATI</a:t>
            </a:r>
          </a:p>
          <a:p>
            <a:endParaRPr lang="it-IT" sz="2000" b="1" dirty="0">
              <a:solidFill>
                <a:srgbClr val="0070C0"/>
              </a:solidFill>
            </a:endParaRPr>
          </a:p>
          <a:p>
            <a:r>
              <a:rPr lang="it-IT" sz="2000" b="1" dirty="0">
                <a:solidFill>
                  <a:srgbClr val="0070C0"/>
                </a:solidFill>
              </a:rPr>
              <a:t>- Potenziamento dell’educazione al patrimonio culturale, artistico e paesaggistico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Competenza di base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Progetto di inclusione sociale e lotta al disagio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Realizzazione dell’infrastruttura e dei punti di accesso alla rete LAN/WLAN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Spazi alternativi per l’apprendimento e aule aumentate con supporti multimediali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SMART CLASS</a:t>
            </a:r>
          </a:p>
          <a:p>
            <a:r>
              <a:rPr lang="it-IT" sz="2000" b="1" dirty="0">
                <a:solidFill>
                  <a:srgbClr val="0070C0"/>
                </a:solidFill>
              </a:rPr>
              <a:t>- Creatività Digitale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40F9B92-3812-44F1-937C-F3ECAE1ABF24}"/>
              </a:ext>
            </a:extLst>
          </p:cNvPr>
          <p:cNvSpPr txBox="1"/>
          <p:nvPr/>
        </p:nvSpPr>
        <p:spPr>
          <a:xfrm>
            <a:off x="6228523" y="1056058"/>
            <a:ext cx="4484216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PON IN CORSO DI REALIZZAZIONE</a:t>
            </a:r>
          </a:p>
          <a:p>
            <a:endParaRPr lang="it-IT" sz="2000" dirty="0">
              <a:solidFill>
                <a:srgbClr val="FF0000"/>
              </a:solidFill>
            </a:endParaRPr>
          </a:p>
          <a:p>
            <a:r>
              <a:rPr lang="it-IT" sz="2000" b="1" dirty="0">
                <a:solidFill>
                  <a:srgbClr val="00B050"/>
                </a:solidFill>
              </a:rPr>
              <a:t>- Digital Board</a:t>
            </a:r>
          </a:p>
          <a:p>
            <a:r>
              <a:rPr lang="it-IT" sz="2000" b="1" dirty="0">
                <a:solidFill>
                  <a:srgbClr val="00B050"/>
                </a:solidFill>
              </a:rPr>
              <a:t>- Reti cablate</a:t>
            </a:r>
          </a:p>
          <a:p>
            <a:endParaRPr lang="it-IT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4155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105"/>
    </mc:Choice>
    <mc:Fallback>
      <p:transition spd="slow" advTm="61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D9D6A07C-B37C-4E9B-8C88-23224AB5D05A}"/>
              </a:ext>
            </a:extLst>
          </p:cNvPr>
          <p:cNvSpPr txBox="1"/>
          <p:nvPr/>
        </p:nvSpPr>
        <p:spPr>
          <a:xfrm>
            <a:off x="1887379" y="843587"/>
            <a:ext cx="8208912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>
                <a:solidFill>
                  <a:srgbClr val="0000FF"/>
                </a:solidFill>
              </a:rPr>
              <a:t>GEMELLAGGIO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Visita della scuola media*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Scuola aperta*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Scuola nel parco*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5A12FD3-41FC-4458-B7AA-CC3B472BA93C}"/>
              </a:ext>
            </a:extLst>
          </p:cNvPr>
          <p:cNvSpPr txBox="1"/>
          <p:nvPr/>
        </p:nvSpPr>
        <p:spPr>
          <a:xfrm>
            <a:off x="1900104" y="3579891"/>
            <a:ext cx="8208912" cy="28623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>
                <a:solidFill>
                  <a:srgbClr val="0000FF"/>
                </a:solidFill>
              </a:rPr>
              <a:t>RACCORDO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Riunioni congiunte dei docenti dei vari ordini di scuola*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Laboratorio Scienze e Arte*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00FF"/>
                </a:solidFill>
              </a:rPr>
              <a:t>Incontri con i genitori*</a:t>
            </a:r>
          </a:p>
          <a:p>
            <a:pPr>
              <a:lnSpc>
                <a:spcPct val="150000"/>
              </a:lnSpc>
            </a:pPr>
            <a:endParaRPr lang="it-IT" sz="2400" dirty="0">
              <a:solidFill>
                <a:srgbClr val="0000FF"/>
              </a:solidFill>
            </a:endParaRPr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xmlns="" id="{01401156-F903-4943-BB7D-ED32BA09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16" y="6434555"/>
            <a:ext cx="4590943" cy="372197"/>
          </a:xfrm>
        </p:spPr>
        <p:txBody>
          <a:bodyPr rtlCol="0"/>
          <a:lstStyle/>
          <a:p>
            <a:pPr rtl="0"/>
            <a:r>
              <a:rPr lang="it-IT" sz="1200" dirty="0">
                <a:solidFill>
                  <a:srgbClr val="111111"/>
                </a:solidFill>
              </a:rPr>
              <a:t>* Compatibilmente con l’emergenza sanitaria COVID-19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0406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413"/>
    </mc:Choice>
    <mc:Fallback>
      <p:transition spd="slow" advTm="34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35D07CAA-7892-4AEB-83B7-DDD12EB66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3221" y="555374"/>
            <a:ext cx="7561262" cy="431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+mn-lt"/>
              </a:rPr>
              <a:t>Scuola primaria</a:t>
            </a: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xmlns="" id="{E068F6BD-AD76-4149-A4A0-6C82B99E7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901" y="1419470"/>
            <a:ext cx="485775" cy="1697037"/>
          </a:xfrm>
          <a:prstGeom prst="downArrow">
            <a:avLst>
              <a:gd name="adj1" fmla="val 50000"/>
              <a:gd name="adj2" fmla="val 873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xmlns="" id="{540ED32C-3022-477F-85D3-F046966F8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6405" y="1923526"/>
            <a:ext cx="2592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solidFill>
                  <a:srgbClr val="111111"/>
                </a:solidFill>
                <a:latin typeface="+mn-lt"/>
              </a:rPr>
              <a:t>Progetto continuità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xmlns="" id="{658CCE1E-E8B3-47A0-83C0-DF3C85AEA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967" y="1756393"/>
            <a:ext cx="3115858" cy="113877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</a:rPr>
              <a:t>Gemellaggio e raccordo</a:t>
            </a:r>
          </a:p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</a:rPr>
              <a:t>Accoglienza alunni scuola primaria</a:t>
            </a:r>
          </a:p>
          <a:p>
            <a:pPr algn="just" eaLnBrk="1" hangingPunct="1">
              <a:spcBef>
                <a:spcPct val="0"/>
              </a:spcBef>
            </a:pPr>
            <a:endParaRPr lang="it-IT" altLang="it-IT" sz="1400" dirty="0">
              <a:solidFill>
                <a:srgbClr val="111111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ED2E7975-09B7-4617-AD6D-5133B1FF6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451" y="3362347"/>
            <a:ext cx="5400675" cy="433387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+mn-lt"/>
              </a:rPr>
              <a:t>Scuola secondaria di primo grado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xmlns="" id="{8C392B9F-3C03-4BBF-8743-449601F18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901" y="4155774"/>
            <a:ext cx="485775" cy="1697037"/>
          </a:xfrm>
          <a:prstGeom prst="downArrow">
            <a:avLst>
              <a:gd name="adj1" fmla="val 50000"/>
              <a:gd name="adj2" fmla="val 873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solidFill>
                <a:srgbClr val="11111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F1ECE4A-D6DD-436B-82EF-78947A44D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91" y="6100238"/>
            <a:ext cx="7632700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+mn-lt"/>
              </a:rPr>
              <a:t>Scuola secondaria di secondo grado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xmlns="" id="{16F7619B-1067-49B6-B2A3-54FDDD9B1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91" y="4547092"/>
            <a:ext cx="32400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111111"/>
                </a:solidFill>
                <a:latin typeface="+mn-lt"/>
              </a:rPr>
              <a:t>Progetto orientamento</a:t>
            </a: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xmlns="" id="{93E37328-ADDE-4D86-8AA0-247F178C2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561" y="4083766"/>
            <a:ext cx="3116263" cy="175432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Orientamento per la scuola superiore</a:t>
            </a:r>
          </a:p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Campus Novate</a:t>
            </a:r>
          </a:p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Incontri a scuola</a:t>
            </a:r>
          </a:p>
          <a:p>
            <a:pPr marL="285750" indent="-28575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Stage presso gli Istituti Superiori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8005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421"/>
    </mc:Choice>
    <mc:Fallback>
      <p:transition spd="slow" advTm="74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559FF8A-FCBA-42A4-8334-FEF1788769E5}"/>
              </a:ext>
            </a:extLst>
          </p:cNvPr>
          <p:cNvSpPr txBox="1"/>
          <p:nvPr/>
        </p:nvSpPr>
        <p:spPr>
          <a:xfrm>
            <a:off x="4185792" y="0"/>
            <a:ext cx="38204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PROGETTI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3CF1ED2-4DC7-41EB-A332-93F291E86158}"/>
              </a:ext>
            </a:extLst>
          </p:cNvPr>
          <p:cNvSpPr txBox="1"/>
          <p:nvPr/>
        </p:nvSpPr>
        <p:spPr>
          <a:xfrm>
            <a:off x="2221383" y="1281345"/>
            <a:ext cx="7624982" cy="4826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4000" b="1" dirty="0">
                <a:solidFill>
                  <a:srgbClr val="0070C0"/>
                </a:solidFill>
              </a:rPr>
              <a:t>Progetto legalità</a:t>
            </a:r>
          </a:p>
          <a:p>
            <a:pPr>
              <a:lnSpc>
                <a:spcPct val="200000"/>
              </a:lnSpc>
            </a:pPr>
            <a:r>
              <a:rPr lang="it-IT" sz="4000" b="1" dirty="0">
                <a:solidFill>
                  <a:srgbClr val="0070C0"/>
                </a:solidFill>
              </a:rPr>
              <a:t>Progetto Scuola Natura</a:t>
            </a:r>
          </a:p>
          <a:p>
            <a:pPr>
              <a:lnSpc>
                <a:spcPct val="200000"/>
              </a:lnSpc>
            </a:pPr>
            <a:r>
              <a:rPr lang="it-IT" sz="4000" b="1" dirty="0">
                <a:solidFill>
                  <a:srgbClr val="0070C0"/>
                </a:solidFill>
              </a:rPr>
              <a:t>Progetto «Scuola nel Parco»</a:t>
            </a:r>
          </a:p>
          <a:p>
            <a:pPr>
              <a:lnSpc>
                <a:spcPct val="200000"/>
              </a:lnSpc>
            </a:pPr>
            <a:r>
              <a:rPr lang="it-IT" sz="4000" b="1" dirty="0">
                <a:solidFill>
                  <a:srgbClr val="0070C0"/>
                </a:solidFill>
              </a:rPr>
              <a:t>Orientamento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7188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105"/>
    </mc:Choice>
    <mc:Fallback>
      <p:transition spd="slow" advTm="61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xmlns="" id="{57998A46-3947-44DF-AA8D-481F3DDEA27B}"/>
              </a:ext>
            </a:extLst>
          </p:cNvPr>
          <p:cNvSpPr txBox="1">
            <a:spLocks/>
          </p:cNvSpPr>
          <p:nvPr/>
        </p:nvSpPr>
        <p:spPr>
          <a:xfrm>
            <a:off x="2349245" y="280729"/>
            <a:ext cx="7704856" cy="936104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dirty="0">
                <a:solidFill>
                  <a:srgbClr val="0000FF"/>
                </a:solidFill>
              </a:rPr>
              <a:t>CONTATTI</a:t>
            </a:r>
          </a:p>
          <a:p>
            <a:pPr marL="182880" indent="0" algn="ctr">
              <a:buFont typeface="Georgia" pitchFamily="18" charset="0"/>
              <a:buNone/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9B34F2A7-BC0F-4932-8A5E-C15B8FB15347}"/>
              </a:ext>
            </a:extLst>
          </p:cNvPr>
          <p:cNvSpPr txBox="1"/>
          <p:nvPr/>
        </p:nvSpPr>
        <p:spPr>
          <a:xfrm>
            <a:off x="2308017" y="2224945"/>
            <a:ext cx="76380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500" u="sng" dirty="0">
                <a:solidFill>
                  <a:srgbClr val="11111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www.icsviavallagarina.edu.it</a:t>
            </a:r>
            <a:endParaRPr lang="it-IT" sz="4500" u="sng" dirty="0">
              <a:solidFill>
                <a:srgbClr val="111111"/>
              </a:solidFill>
            </a:endParaRPr>
          </a:p>
          <a:p>
            <a:pPr algn="ctr"/>
            <a:endParaRPr lang="it-IT" sz="4400" dirty="0">
              <a:solidFill>
                <a:srgbClr val="0070C0"/>
              </a:solidFill>
            </a:endParaRPr>
          </a:p>
          <a:p>
            <a:pPr algn="ctr"/>
            <a:r>
              <a:rPr lang="it-IT" sz="2700" dirty="0">
                <a:solidFill>
                  <a:srgbClr val="FF0000"/>
                </a:solidFill>
              </a:rPr>
              <a:t>Segreteria «Via Val Lagarina» Tel. 02 88448983</a:t>
            </a:r>
          </a:p>
          <a:p>
            <a:pPr algn="ctr"/>
            <a:endParaRPr lang="it-IT" sz="2800" dirty="0">
              <a:solidFill>
                <a:srgbClr val="FF0000"/>
              </a:solidFill>
            </a:endParaRPr>
          </a:p>
          <a:p>
            <a:pPr algn="ctr"/>
            <a:r>
              <a:rPr lang="it-IT" sz="2800" dirty="0">
                <a:solidFill>
                  <a:srgbClr val="FF0000"/>
                </a:solidFill>
              </a:rPr>
              <a:t>Scuola “G. Vico” Tel. 02 88444224</a:t>
            </a:r>
          </a:p>
          <a:p>
            <a:endParaRPr lang="it-IT" sz="2400" dirty="0">
              <a:solidFill>
                <a:srgbClr val="FF0000"/>
              </a:solidFill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5650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469"/>
    </mc:Choice>
    <mc:Fallback>
      <p:transition spd="slow" advTm="446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1">
            <a:extLst>
              <a:ext uri="{FF2B5EF4-FFF2-40B4-BE49-F238E27FC236}">
                <a16:creationId xmlns:a16="http://schemas.microsoft.com/office/drawing/2014/main" xmlns="" id="{37F0125F-D4E7-48F1-B660-1643587E07AA}"/>
              </a:ext>
            </a:extLst>
          </p:cNvPr>
          <p:cNvSpPr txBox="1">
            <a:spLocks/>
          </p:cNvSpPr>
          <p:nvPr/>
        </p:nvSpPr>
        <p:spPr>
          <a:xfrm>
            <a:off x="1844584" y="3089690"/>
            <a:ext cx="8358246" cy="1872208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>
                <a:solidFill>
                  <a:srgbClr val="C00000"/>
                </a:solidFill>
              </a:rPr>
              <a:t>Codice meccanografico Scuola «G. Vico» </a:t>
            </a:r>
          </a:p>
          <a:p>
            <a:pPr algn="ctr"/>
            <a:endParaRPr lang="it-IT" dirty="0"/>
          </a:p>
          <a:p>
            <a:pPr marL="0" indent="0" algn="ctr">
              <a:buNone/>
            </a:pPr>
            <a:r>
              <a:rPr lang="it-IT" sz="6000" b="1" dirty="0">
                <a:solidFill>
                  <a:srgbClr val="C00000"/>
                </a:solidFill>
              </a:rPr>
              <a:t>MIMM8AG01T</a:t>
            </a:r>
          </a:p>
        </p:txBody>
      </p:sp>
      <p:sp>
        <p:nvSpPr>
          <p:cNvPr id="5" name="Titolo 2">
            <a:extLst>
              <a:ext uri="{FF2B5EF4-FFF2-40B4-BE49-F238E27FC236}">
                <a16:creationId xmlns:a16="http://schemas.microsoft.com/office/drawing/2014/main" xmlns="" id="{26042E5A-1B87-46F2-AAC1-91916B2738C2}"/>
              </a:ext>
            </a:extLst>
          </p:cNvPr>
          <p:cNvSpPr txBox="1">
            <a:spLocks/>
          </p:cNvSpPr>
          <p:nvPr/>
        </p:nvSpPr>
        <p:spPr>
          <a:xfrm>
            <a:off x="1844584" y="425393"/>
            <a:ext cx="8358246" cy="165618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182880" algn="ctr"/>
            <a:r>
              <a:rPr lang="it-IT" sz="2400"/>
              <a:t>Codice meccanografico ICS Via Val Lagarina</a:t>
            </a:r>
            <a:br>
              <a:rPr lang="it-IT" sz="2400"/>
            </a:br>
            <a:r>
              <a:rPr lang="it-IT" sz="2400"/>
              <a:t/>
            </a:r>
            <a:br>
              <a:rPr lang="it-IT" sz="2400"/>
            </a:br>
            <a:r>
              <a:rPr lang="it-IT" sz="4400"/>
              <a:t>MIIC8AG00R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xmlns="" val="3682559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328"/>
    </mc:Choice>
    <mc:Fallback>
      <p:transition spd="slow" advTm="832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it-IT" dirty="0"/>
              <a:t>IDENTITA’ DELLA SCUOLA</a:t>
            </a:r>
          </a:p>
        </p:txBody>
      </p:sp>
      <p:sp>
        <p:nvSpPr>
          <p:cNvPr id="9" name="Ovale 8"/>
          <p:cNvSpPr/>
          <p:nvPr/>
        </p:nvSpPr>
        <p:spPr>
          <a:xfrm>
            <a:off x="331526" y="2369920"/>
            <a:ext cx="2880320" cy="2250009"/>
          </a:xfrm>
          <a:prstGeom prst="ellipse">
            <a:avLst/>
          </a:prstGeom>
          <a:solidFill>
            <a:schemeClr val="accent2"/>
          </a:solidFill>
          <a:ln>
            <a:solidFill>
              <a:srgbClr val="FFD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9116502" y="629851"/>
            <a:ext cx="2880320" cy="2250009"/>
          </a:xfrm>
          <a:prstGeom prst="ellipse">
            <a:avLst/>
          </a:prstGeom>
          <a:solidFill>
            <a:schemeClr val="accent2"/>
          </a:solidFill>
          <a:ln>
            <a:solidFill>
              <a:srgbClr val="FFD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032238" y="3390320"/>
            <a:ext cx="2880320" cy="2250009"/>
          </a:xfrm>
          <a:prstGeom prst="ellipse">
            <a:avLst/>
          </a:prstGeom>
          <a:solidFill>
            <a:schemeClr val="accent2"/>
          </a:solidFill>
          <a:ln>
            <a:solidFill>
              <a:srgbClr val="FFD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732950" y="3235212"/>
            <a:ext cx="2880320" cy="2250009"/>
          </a:xfrm>
          <a:prstGeom prst="ellipse">
            <a:avLst/>
          </a:prstGeom>
          <a:solidFill>
            <a:schemeClr val="accent2"/>
          </a:solidFill>
          <a:ln>
            <a:solidFill>
              <a:srgbClr val="FFD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47550" y="3207407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371 studenti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296522" y="1493245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docenti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212258" y="412570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collaboratori scolastici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7912970" y="409860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educatori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1184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535"/>
    </mc:Choice>
    <mc:Fallback>
      <p:transition spd="slow" advTm="75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182880" algn="ctr"/>
            <a:r>
              <a:rPr lang="it-IT" dirty="0"/>
              <a:t>FUNZIONI STRUMENTALI</a:t>
            </a:r>
            <a:endParaRPr lang="it-IT" sz="5400" dirty="0"/>
          </a:p>
        </p:txBody>
      </p:sp>
      <p:graphicFrame>
        <p:nvGraphicFramePr>
          <p:cNvPr id="17" name="Diagramma 16"/>
          <p:cNvGraphicFramePr/>
          <p:nvPr>
            <p:extLst>
              <p:ext uri="{D42A27DB-BD31-4B8C-83A1-F6EECF244321}">
                <p14:modId xmlns:p14="http://schemas.microsoft.com/office/powerpoint/2010/main" xmlns="" val="959036490"/>
              </p:ext>
            </p:extLst>
          </p:nvPr>
        </p:nvGraphicFramePr>
        <p:xfrm>
          <a:off x="4343128" y="638610"/>
          <a:ext cx="784887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Ovale 17"/>
          <p:cNvSpPr/>
          <p:nvPr/>
        </p:nvSpPr>
        <p:spPr>
          <a:xfrm>
            <a:off x="6580236" y="2798850"/>
            <a:ext cx="3600400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Dirigente Scolastico</a:t>
            </a:r>
          </a:p>
          <a:p>
            <a:pPr algn="ctr"/>
            <a:r>
              <a:rPr lang="it-IT" sz="1600" dirty="0"/>
              <a:t>Prof.ssa Simona </a:t>
            </a:r>
            <a:r>
              <a:rPr lang="it-IT" sz="1600" dirty="0" err="1"/>
              <a:t>Damizia</a:t>
            </a:r>
            <a:endParaRPr lang="it-IT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34486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138"/>
    </mc:Choice>
    <mc:Fallback>
      <p:transition spd="slow" advTm="91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513509" y="5372533"/>
            <a:ext cx="2948151" cy="1469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C2D9D162-C3F3-4DA6-ACF1-E33B8953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182880" algn="ctr"/>
            <a:r>
              <a:rPr lang="it-IT" dirty="0"/>
              <a:t>L’ATTIVITA’ DIDATTICA</a:t>
            </a:r>
            <a:endParaRPr lang="it-IT" sz="5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23546" y="2108311"/>
            <a:ext cx="11163654" cy="130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E’ organizzata sulla base di due modelli orari settimanali, </a:t>
            </a:r>
          </a:p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dal lunedì al venerdì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04" t="81644" r="57523"/>
          <a:stretch/>
        </p:blipFill>
        <p:spPr>
          <a:xfrm rot="2077188">
            <a:off x="4015900" y="3588105"/>
            <a:ext cx="2159876" cy="103855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85A155F-19C3-4CEE-9631-D3A4F7098D57}"/>
              </a:ext>
            </a:extLst>
          </p:cNvPr>
          <p:cNvSpPr txBox="1"/>
          <p:nvPr/>
        </p:nvSpPr>
        <p:spPr>
          <a:xfrm>
            <a:off x="723546" y="3736391"/>
            <a:ext cx="3791304" cy="659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TEMPO NORMALE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2E682E72-ADBD-4789-9FD5-D0A31FD25181}"/>
              </a:ext>
            </a:extLst>
          </p:cNvPr>
          <p:cNvSpPr txBox="1"/>
          <p:nvPr/>
        </p:nvSpPr>
        <p:spPr>
          <a:xfrm>
            <a:off x="6279578" y="3454382"/>
            <a:ext cx="4043362" cy="1305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 30 ORE SETTIMANALI SENZA MENSA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B4859C17-2A75-4DF3-94ED-B625B30E83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04" t="81644" r="57523"/>
          <a:stretch/>
        </p:blipFill>
        <p:spPr>
          <a:xfrm rot="2077188">
            <a:off x="4015900" y="5105659"/>
            <a:ext cx="2159876" cy="103855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6213D20-3EB2-4389-8F06-BFC89E5A1F9E}"/>
              </a:ext>
            </a:extLst>
          </p:cNvPr>
          <p:cNvSpPr txBox="1"/>
          <p:nvPr/>
        </p:nvSpPr>
        <p:spPr>
          <a:xfrm>
            <a:off x="552096" y="5253945"/>
            <a:ext cx="3791304" cy="659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TEMPO PROLUNGATO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F20D4C35-7AFD-4C05-A837-21E3CE293568}"/>
              </a:ext>
            </a:extLst>
          </p:cNvPr>
          <p:cNvSpPr txBox="1"/>
          <p:nvPr/>
        </p:nvSpPr>
        <p:spPr>
          <a:xfrm>
            <a:off x="6279578" y="4971936"/>
            <a:ext cx="4043362" cy="1305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 36 ORE SETTIMANALI CON MENSA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6009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284"/>
    </mc:Choice>
    <mc:Fallback>
      <p:transition spd="slow" advTm="11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16" y="6434555"/>
            <a:ext cx="4590943" cy="372197"/>
          </a:xfrm>
        </p:spPr>
        <p:txBody>
          <a:bodyPr rtlCol="0"/>
          <a:lstStyle/>
          <a:p>
            <a:pPr rtl="0"/>
            <a:r>
              <a:rPr lang="it-IT" sz="1200" dirty="0">
                <a:solidFill>
                  <a:srgbClr val="111111"/>
                </a:solidFill>
              </a:rPr>
              <a:t>* Compatibilmente con l’emergenza sanitaria COVID-19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it-IT" smtClean="0"/>
              <a:pPr rtl="0"/>
              <a:t>5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 rot="21129968">
            <a:off x="34445" y="375012"/>
            <a:ext cx="367632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indent="0" algn="ctr">
              <a:lnSpc>
                <a:spcPct val="90000"/>
              </a:lnSpc>
              <a:spcBef>
                <a:spcPct val="0"/>
              </a:spcBef>
            </a:pPr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L’ ORARIO</a:t>
            </a:r>
            <a:endParaRPr lang="it-IT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307180" y="1179666"/>
            <a:ext cx="3384376" cy="4498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TEMPO NORMALE (30 ORE)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7.55 – 8.00 ingresso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8.00 - 9.00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9.00 - 9.55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9.55 - 10.05 intervallo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10.05 - 11.00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11.00 - 11.55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11.55 - 12.05 intervallo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12.05 - 13.00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70C0"/>
                </a:solidFill>
              </a:rPr>
              <a:t>13.00 - 14.00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44828" y="106230"/>
            <a:ext cx="3384376" cy="66787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B050"/>
                </a:solidFill>
              </a:rPr>
              <a:t>TEMPO PROLUNGATO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B050"/>
                </a:solidFill>
              </a:rPr>
              <a:t>7.55 – 8.00 ingresso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8.00 - 9.00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9.00 - 9.55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B050"/>
                </a:solidFill>
              </a:rPr>
              <a:t>9.55 - 10.05 intervallo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10.05 - 11.00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11.00 - 11.55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B050"/>
                </a:solidFill>
              </a:rPr>
              <a:t>11.55 - 12.05 intervallo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12.05 - 13.00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13.00 - 14.00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rgbClr val="00B050"/>
                </a:solidFill>
              </a:rPr>
              <a:t>Lunedì – Mercoledì 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00B050"/>
                </a:solidFill>
              </a:rPr>
              <a:t>14.00 - 15.00 mensa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15.00 - 16.00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B050"/>
                </a:solidFill>
              </a:rPr>
              <a:t>16.00 - 17.00</a:t>
            </a:r>
          </a:p>
          <a:p>
            <a:endParaRPr lang="it-IT" sz="2000" dirty="0">
              <a:solidFill>
                <a:srgbClr val="00B05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66785" y="160314"/>
            <a:ext cx="772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7274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85"/>
    </mc:Choice>
    <mc:Fallback>
      <p:transition spd="slow" advTm="81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6ED2A0C-51B7-4C46-8FCB-2E66B09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16" y="6434555"/>
            <a:ext cx="4590943" cy="372197"/>
          </a:xfrm>
        </p:spPr>
        <p:txBody>
          <a:bodyPr rtlCol="0"/>
          <a:lstStyle/>
          <a:p>
            <a:pPr rtl="0"/>
            <a:r>
              <a:rPr lang="it-IT" sz="1200" dirty="0">
                <a:solidFill>
                  <a:srgbClr val="111111"/>
                </a:solidFill>
              </a:rPr>
              <a:t>* Compatibilmente con l’emergenza sanitaria COVID-19</a:t>
            </a:r>
          </a:p>
        </p:txBody>
      </p:sp>
      <p:sp>
        <p:nvSpPr>
          <p:cNvPr id="5" name="Rettangolo 4"/>
          <p:cNvSpPr/>
          <p:nvPr/>
        </p:nvSpPr>
        <p:spPr>
          <a:xfrm rot="21129968">
            <a:off x="34445" y="375012"/>
            <a:ext cx="367632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indent="0" algn="ctr">
              <a:lnSpc>
                <a:spcPct val="90000"/>
              </a:lnSpc>
              <a:spcBef>
                <a:spcPct val="0"/>
              </a:spcBef>
            </a:pPr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L’ ORARIO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612522" y="1379153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b="1" dirty="0"/>
              <a:t>Il monte ore prevede inoltre: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b="1" dirty="0"/>
              <a:t>2 rientri</a:t>
            </a:r>
            <a:r>
              <a:rPr lang="it-IT" sz="2400" b="1" dirty="0"/>
              <a:t>*</a:t>
            </a:r>
            <a:r>
              <a:rPr lang="it-IT" sz="2800" b="1" dirty="0"/>
              <a:t> al sabato per attività legate al PTOF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b="1" dirty="0"/>
              <a:t>Attività extra-curricolari: uscite didattiche*, spettacoli teatrali* e cinematografici*, viaggi d’istruzione*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b="1" dirty="0"/>
              <a:t>Attività sportive*, anche extrascolastiche *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800" b="1" dirty="0"/>
              <a:t>Scuola Natura*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7042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38"/>
    </mc:Choice>
    <mc:Fallback>
      <p:transition spd="slow" advTm="64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 rot="21129968">
            <a:off x="-255182" y="356584"/>
            <a:ext cx="528413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algn="ctr">
              <a:lnSpc>
                <a:spcPct val="90000"/>
              </a:lnSpc>
              <a:spcBef>
                <a:spcPct val="0"/>
              </a:spcBef>
              <a:buFont typeface="Georgia" pitchFamily="18" charset="0"/>
              <a:buNone/>
            </a:pPr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LA STRUTTURA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64563" y="1930030"/>
            <a:ext cx="441269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18 Classi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Aula di informatica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Laboratorio di Scienze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Laboratorio di Arte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Laboratorio di Ed. Musicale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Aula Video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977258" y="1930030"/>
            <a:ext cx="4427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Biblioteca multimediale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Palestra  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Palestrina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Laboratorio di Tecnologia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Aule di sostegno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it-IT" sz="2800" b="1" dirty="0">
                <a:solidFill>
                  <a:srgbClr val="00B050"/>
                </a:solidFill>
              </a:rPr>
              <a:t>Aula Free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8338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813"/>
    </mc:Choice>
    <mc:Fallback>
      <p:transition spd="slow" advTm="68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xmlns="" val="1856396843"/>
              </p:ext>
            </p:extLst>
          </p:nvPr>
        </p:nvGraphicFramePr>
        <p:xfrm>
          <a:off x="2118230" y="244882"/>
          <a:ext cx="7776864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163163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886"/>
    </mc:Choice>
    <mc:Fallback>
      <p:transition spd="slow" advTm="48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7DDCA35-6FFD-45B0-B064-7BC6A19A78E7}"/>
              </a:ext>
            </a:extLst>
          </p:cNvPr>
          <p:cNvSpPr txBox="1"/>
          <p:nvPr/>
        </p:nvSpPr>
        <p:spPr>
          <a:xfrm>
            <a:off x="-25400" y="0"/>
            <a:ext cx="1221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PROGETTO SUCCESSO FORMATIVO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EFD1926-174C-41A7-AE1F-FC5CA8BD687A}"/>
              </a:ext>
            </a:extLst>
          </p:cNvPr>
          <p:cNvSpPr txBox="1"/>
          <p:nvPr/>
        </p:nvSpPr>
        <p:spPr>
          <a:xfrm>
            <a:off x="3897312" y="830997"/>
            <a:ext cx="4397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Integrazione alunni 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xmlns="" id="{C44D45CF-5334-414F-BF70-CF86D215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1908820"/>
            <a:ext cx="9248079" cy="3742680"/>
          </a:xfrm>
          <a:prstGeom prst="rect">
            <a:avLst/>
          </a:prstGeom>
          <a:solidFill>
            <a:srgbClr val="FFFF99"/>
          </a:solidFill>
          <a:ln>
            <a:solidFill>
              <a:srgbClr val="111111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defPPr>
              <a:defRPr lang="it-IT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ACCOGLIENZA CLASSI PRIME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LIFE SKILLS TRAINING PROGRAM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PROGETTO TUTOR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 ALFABETIZZAZIONE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PROGETTO TEATRO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INGLESE “DIDATTICA PER CLASSI APERTE”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LAB. ESPRESSIVI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LAB. DI MUSICA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LAB. DI SCIENZE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PROGETTO «READ ON!»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EDUCAZIONE STRADALE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PROGETTO LEGALITA’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RECUPERO DIDATTICO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VALORIZZAZIONE DELLE ECCELLENZE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SPORTELLO DI ASCOLTO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>
                <a:solidFill>
                  <a:srgbClr val="111111"/>
                </a:solidFill>
                <a:latin typeface="+mn-lt"/>
              </a:rPr>
              <a:t>‘’CONSIGLIAMI’’ DEL MUNICIPIO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7101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123"/>
    </mc:Choice>
    <mc:Fallback>
      <p:transition spd="slow" advTm="61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3|1|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1.2|1.4|1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|1.3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0.6|0.8|1.7|0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Tema di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_30478488_TF66931380" id="{F86EEF69-FB6B-4AA0-B50F-76971884A458}" vid="{7C0D3DD6-7266-42CB-8F1A-7D06DA5690B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per scuola elementare</Template>
  <TotalTime>0</TotalTime>
  <Words>680</Words>
  <Application>Microsoft Office PowerPoint</Application>
  <PresentationFormat>Personalizzato</PresentationFormat>
  <Paragraphs>194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SCUOLA SECONDARIA DI I GRADO  «G. VICO»</vt:lpstr>
      <vt:lpstr>IDENTITA’ DELLA SCUOLA</vt:lpstr>
      <vt:lpstr>FUNZIONI STRUMENTALI</vt:lpstr>
      <vt:lpstr>L’ATTIVITA’ DIDATTICA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2021-11-17T08:18:18Z</dcterms:created>
  <dcterms:modified xsi:type="dcterms:W3CDTF">2022-01-10T13:05:13Z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